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262c171f5544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37cca4d0dd4b39"/>
  </p:sldMasterIdLst>
  <p:sldIdLst>
    <p:sldId xmlns:r="http://schemas.openxmlformats.org/officeDocument/2006/relationships" id="256" r:id="R6a32895130e148fc"/>
    <p:sldId xmlns:r="http://schemas.openxmlformats.org/officeDocument/2006/relationships" id="257" r:id="R250e74fb1e1741e3"/>
    <p:sldId xmlns:r="http://schemas.openxmlformats.org/officeDocument/2006/relationships" id="258" r:id="R2246358ba26a4f75"/>
    <p:sldId xmlns:r="http://schemas.openxmlformats.org/officeDocument/2006/relationships" id="259" r:id="R337b201dab244623"/>
    <p:sldId xmlns:r="http://schemas.openxmlformats.org/officeDocument/2006/relationships" id="260" r:id="R499b72c5dd7e447b"/>
    <p:sldId xmlns:r="http://schemas.openxmlformats.org/officeDocument/2006/relationships" id="261" r:id="Rd315104c91a84e78"/>
    <p:sldId xmlns:r="http://schemas.openxmlformats.org/officeDocument/2006/relationships" id="262" r:id="R2e0ac2308c4448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37cca4d0dd4b39" /><Relationship Type="http://schemas.openxmlformats.org/officeDocument/2006/relationships/slide" Target="/ppt/slides/slide1.xml" Id="R6a32895130e148fc" /><Relationship Type="http://schemas.openxmlformats.org/officeDocument/2006/relationships/slide" Target="/ppt/slides/slide2.xml" Id="R250e74fb1e1741e3" /><Relationship Type="http://schemas.openxmlformats.org/officeDocument/2006/relationships/slide" Target="/ppt/slides/slide3.xml" Id="R2246358ba26a4f75" /><Relationship Type="http://schemas.openxmlformats.org/officeDocument/2006/relationships/slide" Target="/ppt/slides/slide4.xml" Id="R337b201dab244623" /><Relationship Type="http://schemas.openxmlformats.org/officeDocument/2006/relationships/slide" Target="/ppt/slides/slide5.xml" Id="R499b72c5dd7e447b" /><Relationship Type="http://schemas.openxmlformats.org/officeDocument/2006/relationships/slide" Target="/ppt/slides/slide6.xml" Id="Rd315104c91a84e78" /><Relationship Type="http://schemas.openxmlformats.org/officeDocument/2006/relationships/slide" Target="/ppt/slides/slide7.xml" Id="R2e0ac2308c4448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4b8626eee742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8414dabbc4fc7" /><Relationship Type="http://schemas.openxmlformats.org/officeDocument/2006/relationships/theme" Target="/ppt/slideMasters/theme/theme1.xml" Id="Rb555f361e35d4d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38414dabbc4f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e0d4dad4c47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4c5b4e24545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fbfdfa10e41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d00b299ad43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d7f8fb04f4d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f1047284e4c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cfd42730242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FBG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FBG INVEST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−1 002 629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2 315 099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74 900 475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75 706 061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BØE GULLIKSEN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Bøe Gulliksen, Seladons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916 688 768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