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4189d6018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3fc7c46964c6c"/>
  </p:sldMasterIdLst>
  <p:sldIdLst>
    <p:sldId xmlns:r="http://schemas.openxmlformats.org/officeDocument/2006/relationships" id="256" r:id="Re815afa5a009422b"/>
    <p:sldId xmlns:r="http://schemas.openxmlformats.org/officeDocument/2006/relationships" id="257" r:id="Rb95ecd8fbe1240d1"/>
    <p:sldId xmlns:r="http://schemas.openxmlformats.org/officeDocument/2006/relationships" id="258" r:id="R4e4df611768646e9"/>
    <p:sldId xmlns:r="http://schemas.openxmlformats.org/officeDocument/2006/relationships" id="259" r:id="R94c1fda05fd345ae"/>
    <p:sldId xmlns:r="http://schemas.openxmlformats.org/officeDocument/2006/relationships" id="260" r:id="R458a0e875ef540fb"/>
    <p:sldId xmlns:r="http://schemas.openxmlformats.org/officeDocument/2006/relationships" id="261" r:id="R56352783406242dc"/>
    <p:sldId xmlns:r="http://schemas.openxmlformats.org/officeDocument/2006/relationships" id="262" r:id="R2ebd8080391448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3fc7c46964c6c" /><Relationship Type="http://schemas.openxmlformats.org/officeDocument/2006/relationships/slide" Target="/ppt/slides/slide1.xml" Id="Re815afa5a009422b" /><Relationship Type="http://schemas.openxmlformats.org/officeDocument/2006/relationships/slide" Target="/ppt/slides/slide2.xml" Id="Rb95ecd8fbe1240d1" /><Relationship Type="http://schemas.openxmlformats.org/officeDocument/2006/relationships/slide" Target="/ppt/slides/slide3.xml" Id="R4e4df611768646e9" /><Relationship Type="http://schemas.openxmlformats.org/officeDocument/2006/relationships/slide" Target="/ppt/slides/slide4.xml" Id="R94c1fda05fd345ae" /><Relationship Type="http://schemas.openxmlformats.org/officeDocument/2006/relationships/slide" Target="/ppt/slides/slide5.xml" Id="R458a0e875ef540fb" /><Relationship Type="http://schemas.openxmlformats.org/officeDocument/2006/relationships/slide" Target="/ppt/slides/slide6.xml" Id="R56352783406242dc" /><Relationship Type="http://schemas.openxmlformats.org/officeDocument/2006/relationships/slide" Target="/ppt/slides/slide7.xml" Id="R2ebd8080391448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1897a045a4d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09740d69547d5" /><Relationship Type="http://schemas.openxmlformats.org/officeDocument/2006/relationships/theme" Target="/ppt/slideMasters/theme/theme1.xml" Id="R85412009ba0c4d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09740d695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0c85d9a464e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68b96dab041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8e616193e4c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1804893f249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b876bb08747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0e337a6c74a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35aa876204b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SJULASS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SJULASS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11 129 425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13 014 524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13 700 538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LASSESEN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58B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916 695 942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SJULASS AS</a:t>
            </a:r>
          </a:p>
        </p:txBody>
      </p:sp>
    </p:spTree>
  </p:cSld>
  <p:clrMapOvr>
    <a:masterClrMapping xmlns:a="http://schemas.openxmlformats.org/drawingml/2006/main"/>
  </p:clrMapOvr>
</p:sld>
</file>