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a5e6074342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0dca64b0d44b00"/>
  </p:sldMasterIdLst>
  <p:sldIdLst>
    <p:sldId xmlns:r="http://schemas.openxmlformats.org/officeDocument/2006/relationships" id="256" r:id="R9a164aca08804bf3"/>
    <p:sldId xmlns:r="http://schemas.openxmlformats.org/officeDocument/2006/relationships" id="257" r:id="Rdb766b571f0344d2"/>
    <p:sldId xmlns:r="http://schemas.openxmlformats.org/officeDocument/2006/relationships" id="258" r:id="R3de844f48ce44883"/>
    <p:sldId xmlns:r="http://schemas.openxmlformats.org/officeDocument/2006/relationships" id="259" r:id="R6415d7dfe5454331"/>
    <p:sldId xmlns:r="http://schemas.openxmlformats.org/officeDocument/2006/relationships" id="260" r:id="R80e15df111bf49da"/>
    <p:sldId xmlns:r="http://schemas.openxmlformats.org/officeDocument/2006/relationships" id="261" r:id="Ra6db110e4fba45b4"/>
    <p:sldId xmlns:r="http://schemas.openxmlformats.org/officeDocument/2006/relationships" id="262" r:id="R2d639803617a48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dca64b0d44b00" /><Relationship Type="http://schemas.openxmlformats.org/officeDocument/2006/relationships/slide" Target="/ppt/slides/slide1.xml" Id="R9a164aca08804bf3" /><Relationship Type="http://schemas.openxmlformats.org/officeDocument/2006/relationships/slide" Target="/ppt/slides/slide2.xml" Id="Rdb766b571f0344d2" /><Relationship Type="http://schemas.openxmlformats.org/officeDocument/2006/relationships/slide" Target="/ppt/slides/slide3.xml" Id="R3de844f48ce44883" /><Relationship Type="http://schemas.openxmlformats.org/officeDocument/2006/relationships/slide" Target="/ppt/slides/slide4.xml" Id="R6415d7dfe5454331" /><Relationship Type="http://schemas.openxmlformats.org/officeDocument/2006/relationships/slide" Target="/ppt/slides/slide5.xml" Id="R80e15df111bf49da" /><Relationship Type="http://schemas.openxmlformats.org/officeDocument/2006/relationships/slide" Target="/ppt/slides/slide6.xml" Id="Ra6db110e4fba45b4" /><Relationship Type="http://schemas.openxmlformats.org/officeDocument/2006/relationships/slide" Target="/ppt/slides/slide7.xml" Id="R2d639803617a48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005afbfb04d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136c45be64c8b" /><Relationship Type="http://schemas.openxmlformats.org/officeDocument/2006/relationships/theme" Target="/ppt/slideMasters/theme/theme1.xml" Id="R3f02d6552080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136c45be6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89c6cbdad4d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eab736076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e63ff209d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0e32f6341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93d73c87f4d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89091fbba42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3c450837f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LGP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LGP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−459 529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353 183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402 320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 MESGHINA WOLDE MENDER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Hareveien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916 708 459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