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9b06d522e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4eb56565945e8"/>
  </p:sldMasterIdLst>
  <p:sldIdLst>
    <p:sldId xmlns:r="http://schemas.openxmlformats.org/officeDocument/2006/relationships" id="256" r:id="R8efed847b2414a0d"/>
    <p:sldId xmlns:r="http://schemas.openxmlformats.org/officeDocument/2006/relationships" id="257" r:id="R665544a86a514604"/>
    <p:sldId xmlns:r="http://schemas.openxmlformats.org/officeDocument/2006/relationships" id="258" r:id="Rf5e10c1a51a24a4e"/>
    <p:sldId xmlns:r="http://schemas.openxmlformats.org/officeDocument/2006/relationships" id="259" r:id="Rca2dcd35eefc4153"/>
    <p:sldId xmlns:r="http://schemas.openxmlformats.org/officeDocument/2006/relationships" id="260" r:id="R5f190551221b46d2"/>
    <p:sldId xmlns:r="http://schemas.openxmlformats.org/officeDocument/2006/relationships" id="261" r:id="Ra086f378b89849ee"/>
    <p:sldId xmlns:r="http://schemas.openxmlformats.org/officeDocument/2006/relationships" id="262" r:id="R2d710fff7940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4eb56565945e8" /><Relationship Type="http://schemas.openxmlformats.org/officeDocument/2006/relationships/slide" Target="/ppt/slides/slide1.xml" Id="R8efed847b2414a0d" /><Relationship Type="http://schemas.openxmlformats.org/officeDocument/2006/relationships/slide" Target="/ppt/slides/slide2.xml" Id="R665544a86a514604" /><Relationship Type="http://schemas.openxmlformats.org/officeDocument/2006/relationships/slide" Target="/ppt/slides/slide3.xml" Id="Rf5e10c1a51a24a4e" /><Relationship Type="http://schemas.openxmlformats.org/officeDocument/2006/relationships/slide" Target="/ppt/slides/slide4.xml" Id="Rca2dcd35eefc4153" /><Relationship Type="http://schemas.openxmlformats.org/officeDocument/2006/relationships/slide" Target="/ppt/slides/slide5.xml" Id="R5f190551221b46d2" /><Relationship Type="http://schemas.openxmlformats.org/officeDocument/2006/relationships/slide" Target="/ppt/slides/slide6.xml" Id="Ra086f378b89849ee" /><Relationship Type="http://schemas.openxmlformats.org/officeDocument/2006/relationships/slide" Target="/ppt/slides/slide7.xml" Id="R2d710fff7940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5f5792129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7a8a521b443e4" /><Relationship Type="http://schemas.openxmlformats.org/officeDocument/2006/relationships/theme" Target="/ppt/slideMasters/theme/theme1.xml" Id="R5c03ca05d2c8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7a8a521b443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43bc5b4b4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994f1052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38e7a51b74c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f0befd25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1205a472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63976b3cf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0112e4b09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GRUNDR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2 836 111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RAJA SKOGLAND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TheFactory AS, Nedre Slottsgate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916 716 648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GRUNDR AS</a:t>
            </a:r>
          </a:p>
        </p:txBody>
      </p:sp>
    </p:spTree>
  </p:cSld>
  <p:clrMapOvr>
    <a:masterClrMapping xmlns:a="http://schemas.openxmlformats.org/drawingml/2006/main"/>
  </p:clrMapOvr>
</p:sld>
</file>