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44e77b7c6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f7162e5384e02"/>
  </p:sldMasterIdLst>
  <p:sldIdLst>
    <p:sldId xmlns:r="http://schemas.openxmlformats.org/officeDocument/2006/relationships" id="256" r:id="Rfb709afcc8fc44f8"/>
    <p:sldId xmlns:r="http://schemas.openxmlformats.org/officeDocument/2006/relationships" id="257" r:id="R4a1f710e1b0543e7"/>
    <p:sldId xmlns:r="http://schemas.openxmlformats.org/officeDocument/2006/relationships" id="258" r:id="Ra14778718853425a"/>
    <p:sldId xmlns:r="http://schemas.openxmlformats.org/officeDocument/2006/relationships" id="259" r:id="R4a82bfa9c1144512"/>
    <p:sldId xmlns:r="http://schemas.openxmlformats.org/officeDocument/2006/relationships" id="260" r:id="Rb11d7677192c4126"/>
    <p:sldId xmlns:r="http://schemas.openxmlformats.org/officeDocument/2006/relationships" id="261" r:id="R4cf0dff20c2e4314"/>
    <p:sldId xmlns:r="http://schemas.openxmlformats.org/officeDocument/2006/relationships" id="262" r:id="Rcc87e5ce8c13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f7162e5384e02" /><Relationship Type="http://schemas.openxmlformats.org/officeDocument/2006/relationships/slide" Target="/ppt/slides/slide1.xml" Id="Rfb709afcc8fc44f8" /><Relationship Type="http://schemas.openxmlformats.org/officeDocument/2006/relationships/slide" Target="/ppt/slides/slide2.xml" Id="R4a1f710e1b0543e7" /><Relationship Type="http://schemas.openxmlformats.org/officeDocument/2006/relationships/slide" Target="/ppt/slides/slide3.xml" Id="Ra14778718853425a" /><Relationship Type="http://schemas.openxmlformats.org/officeDocument/2006/relationships/slide" Target="/ppt/slides/slide4.xml" Id="R4a82bfa9c1144512" /><Relationship Type="http://schemas.openxmlformats.org/officeDocument/2006/relationships/slide" Target="/ppt/slides/slide5.xml" Id="Rb11d7677192c4126" /><Relationship Type="http://schemas.openxmlformats.org/officeDocument/2006/relationships/slide" Target="/ppt/slides/slide6.xml" Id="R4cf0dff20c2e4314" /><Relationship Type="http://schemas.openxmlformats.org/officeDocument/2006/relationships/slide" Target="/ppt/slides/slide7.xml" Id="Rcc87e5ce8c13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ed3fc3967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79fe58924df6" /><Relationship Type="http://schemas.openxmlformats.org/officeDocument/2006/relationships/theme" Target="/ppt/slideMasters/theme/theme1.xml" Id="Rcc312385a79c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979fe5892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426c6a80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4f30c3fa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fcbd5b99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cc2ffe41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8738ed2d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4650c97c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8fe35b6a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SKADDEKOSTEN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SKADDEKOSTEN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2 440 101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MATHIAS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Corporate Communications AS, Kavringen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SKADDEKOSTEN AS</a:t>
            </a:r>
          </a:p>
        </p:txBody>
      </p:sp>
    </p:spTree>
  </p:cSld>
  <p:clrMapOvr>
    <a:masterClrMapping xmlns:a="http://schemas.openxmlformats.org/drawingml/2006/main"/>
  </p:clrMapOvr>
</p:sld>
</file>