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c6dce65dc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04952c37046b2"/>
  </p:sldMasterIdLst>
  <p:sldIdLst>
    <p:sldId xmlns:r="http://schemas.openxmlformats.org/officeDocument/2006/relationships" id="256" r:id="Rb60ba158beec4c4d"/>
    <p:sldId xmlns:r="http://schemas.openxmlformats.org/officeDocument/2006/relationships" id="257" r:id="R132e6c37c9074b40"/>
    <p:sldId xmlns:r="http://schemas.openxmlformats.org/officeDocument/2006/relationships" id="258" r:id="R00b6b4dbbe004617"/>
    <p:sldId xmlns:r="http://schemas.openxmlformats.org/officeDocument/2006/relationships" id="259" r:id="R188ceda3c5434cac"/>
    <p:sldId xmlns:r="http://schemas.openxmlformats.org/officeDocument/2006/relationships" id="260" r:id="R9ffa94869027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04952c37046b2" /><Relationship Type="http://schemas.openxmlformats.org/officeDocument/2006/relationships/slide" Target="/ppt/slides/slide1.xml" Id="Rb60ba158beec4c4d" /><Relationship Type="http://schemas.openxmlformats.org/officeDocument/2006/relationships/slide" Target="/ppt/slides/slide2.xml" Id="R132e6c37c9074b40" /><Relationship Type="http://schemas.openxmlformats.org/officeDocument/2006/relationships/slide" Target="/ppt/slides/slide3.xml" Id="R00b6b4dbbe004617" /><Relationship Type="http://schemas.openxmlformats.org/officeDocument/2006/relationships/slide" Target="/ppt/slides/slide4.xml" Id="R188ceda3c5434cac" /><Relationship Type="http://schemas.openxmlformats.org/officeDocument/2006/relationships/slide" Target="/ppt/slides/slide5.xml" Id="R9ffa94869027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557c641e7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6b7f9b2284e9e" /><Relationship Type="http://schemas.openxmlformats.org/officeDocument/2006/relationships/theme" Target="/ppt/slideMasters/theme/theme1.xml" Id="R791d942ae05d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6b7f9b228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79f2bae22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7d50f1ae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9b86c48e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e5a63729f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177ea94de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916 726 473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