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9482750f5849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0137ae06ba045d6"/>
  </p:sldMasterIdLst>
  <p:sldIdLst>
    <p:sldId xmlns:r="http://schemas.openxmlformats.org/officeDocument/2006/relationships" id="256" r:id="Rfd6248d37cc74c93"/>
    <p:sldId xmlns:r="http://schemas.openxmlformats.org/officeDocument/2006/relationships" id="257" r:id="Rff7dd07c44d140fa"/>
    <p:sldId xmlns:r="http://schemas.openxmlformats.org/officeDocument/2006/relationships" id="258" r:id="Rdbebb679a02c42af"/>
    <p:sldId xmlns:r="http://schemas.openxmlformats.org/officeDocument/2006/relationships" id="259" r:id="Rbe9facda397f4530"/>
    <p:sldId xmlns:r="http://schemas.openxmlformats.org/officeDocument/2006/relationships" id="260" r:id="R40e2bf033dc744a3"/>
    <p:sldId xmlns:r="http://schemas.openxmlformats.org/officeDocument/2006/relationships" id="261" r:id="Re1a933055efa4d97"/>
    <p:sldId xmlns:r="http://schemas.openxmlformats.org/officeDocument/2006/relationships" id="262" r:id="R31a0d7cbe69b4f7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137ae06ba045d6" /><Relationship Type="http://schemas.openxmlformats.org/officeDocument/2006/relationships/slide" Target="/ppt/slides/slide1.xml" Id="Rfd6248d37cc74c93" /><Relationship Type="http://schemas.openxmlformats.org/officeDocument/2006/relationships/slide" Target="/ppt/slides/slide2.xml" Id="Rff7dd07c44d140fa" /><Relationship Type="http://schemas.openxmlformats.org/officeDocument/2006/relationships/slide" Target="/ppt/slides/slide3.xml" Id="Rdbebb679a02c42af" /><Relationship Type="http://schemas.openxmlformats.org/officeDocument/2006/relationships/slide" Target="/ppt/slides/slide4.xml" Id="Rbe9facda397f4530" /><Relationship Type="http://schemas.openxmlformats.org/officeDocument/2006/relationships/slide" Target="/ppt/slides/slide5.xml" Id="R40e2bf033dc744a3" /><Relationship Type="http://schemas.openxmlformats.org/officeDocument/2006/relationships/slide" Target="/ppt/slides/slide6.xml" Id="Re1a933055efa4d97" /><Relationship Type="http://schemas.openxmlformats.org/officeDocument/2006/relationships/slide" Target="/ppt/slides/slide7.xml" Id="R31a0d7cbe69b4f7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b792e98ab7439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f5b9df0b18460e" /><Relationship Type="http://schemas.openxmlformats.org/officeDocument/2006/relationships/theme" Target="/ppt/slideMasters/theme/theme1.xml" Id="Refac9dd539d944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af5b9df0b1846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8f6784d03c45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d03227af154cf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a074247d0c444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f1b987c030451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313f69bb5e49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ce628d983049f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c0c2d9ac9041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VEGARD STENE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VEGARD STENE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VEGARD STENE AS ble etablert [år] og holder til i Alta.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VEGARD STENE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VEGARD STENE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VEGARD STENE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1 460 000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215 407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496 591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704 945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1 077 363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VEGARD STENE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VEGARD STENE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VEGARD STENE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Aronskogen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9514 Alta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916 732 945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VEGARD STENE AS</a:t>
            </a:r>
          </a:p>
        </p:txBody>
      </p:sp>
    </p:spTree>
  </p:cSld>
  <p:clrMapOvr>
    <a:masterClrMapping xmlns:a="http://schemas.openxmlformats.org/drawingml/2006/main"/>
  </p:clrMapOvr>
</p:sld>
</file>