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930be955f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0388c03384314"/>
  </p:sldMasterIdLst>
  <p:sldIdLst>
    <p:sldId xmlns:r="http://schemas.openxmlformats.org/officeDocument/2006/relationships" id="256" r:id="Rc298dad025534e13"/>
    <p:sldId xmlns:r="http://schemas.openxmlformats.org/officeDocument/2006/relationships" id="257" r:id="R5b69e459ba2e4a3e"/>
    <p:sldId xmlns:r="http://schemas.openxmlformats.org/officeDocument/2006/relationships" id="258" r:id="R87ddb08d9bba4b1c"/>
    <p:sldId xmlns:r="http://schemas.openxmlformats.org/officeDocument/2006/relationships" id="259" r:id="R8d4f1c74e048466b"/>
    <p:sldId xmlns:r="http://schemas.openxmlformats.org/officeDocument/2006/relationships" id="260" r:id="Rf46c9486925d4c00"/>
    <p:sldId xmlns:r="http://schemas.openxmlformats.org/officeDocument/2006/relationships" id="261" r:id="Rcd5dad69d6e54bc2"/>
    <p:sldId xmlns:r="http://schemas.openxmlformats.org/officeDocument/2006/relationships" id="262" r:id="Rab2743e85a64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0388c03384314" /><Relationship Type="http://schemas.openxmlformats.org/officeDocument/2006/relationships/slide" Target="/ppt/slides/slide1.xml" Id="Rc298dad025534e13" /><Relationship Type="http://schemas.openxmlformats.org/officeDocument/2006/relationships/slide" Target="/ppt/slides/slide2.xml" Id="R5b69e459ba2e4a3e" /><Relationship Type="http://schemas.openxmlformats.org/officeDocument/2006/relationships/slide" Target="/ppt/slides/slide3.xml" Id="R87ddb08d9bba4b1c" /><Relationship Type="http://schemas.openxmlformats.org/officeDocument/2006/relationships/slide" Target="/ppt/slides/slide4.xml" Id="R8d4f1c74e048466b" /><Relationship Type="http://schemas.openxmlformats.org/officeDocument/2006/relationships/slide" Target="/ppt/slides/slide5.xml" Id="Rf46c9486925d4c00" /><Relationship Type="http://schemas.openxmlformats.org/officeDocument/2006/relationships/slide" Target="/ppt/slides/slide6.xml" Id="Rcd5dad69d6e54bc2" /><Relationship Type="http://schemas.openxmlformats.org/officeDocument/2006/relationships/slide" Target="/ppt/slides/slide7.xml" Id="Rab2743e85a64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5e3d7af6d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6e70e8ad842eb" /><Relationship Type="http://schemas.openxmlformats.org/officeDocument/2006/relationships/theme" Target="/ppt/slideMasters/theme/theme1.xml" Id="R1532118ef780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6e70e8ad8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3da750e60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4369e6faa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90f0792cb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d4a00d1db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3fcab7ba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fcf9405a245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a11590ba6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TITLESTAD &amp; HAUGER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&amp; HAUGER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14 717 619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14 901 033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IVARSON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83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