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a0eeab939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56540c0fa4fc0"/>
  </p:sldMasterIdLst>
  <p:sldIdLst>
    <p:sldId xmlns:r="http://schemas.openxmlformats.org/officeDocument/2006/relationships" id="256" r:id="R2a6cc63fc1454df2"/>
    <p:sldId xmlns:r="http://schemas.openxmlformats.org/officeDocument/2006/relationships" id="257" r:id="R6334fe22419847f8"/>
    <p:sldId xmlns:r="http://schemas.openxmlformats.org/officeDocument/2006/relationships" id="258" r:id="Rfd5ed85a4a6a4fe1"/>
    <p:sldId xmlns:r="http://schemas.openxmlformats.org/officeDocument/2006/relationships" id="259" r:id="Rac9f660c216b474b"/>
    <p:sldId xmlns:r="http://schemas.openxmlformats.org/officeDocument/2006/relationships" id="260" r:id="R150eb22a68ab4442"/>
    <p:sldId xmlns:r="http://schemas.openxmlformats.org/officeDocument/2006/relationships" id="261" r:id="R7b4b1d12e8be4478"/>
    <p:sldId xmlns:r="http://schemas.openxmlformats.org/officeDocument/2006/relationships" id="262" r:id="R41d772419376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56540c0fa4fc0" /><Relationship Type="http://schemas.openxmlformats.org/officeDocument/2006/relationships/slide" Target="/ppt/slides/slide1.xml" Id="R2a6cc63fc1454df2" /><Relationship Type="http://schemas.openxmlformats.org/officeDocument/2006/relationships/slide" Target="/ppt/slides/slide2.xml" Id="R6334fe22419847f8" /><Relationship Type="http://schemas.openxmlformats.org/officeDocument/2006/relationships/slide" Target="/ppt/slides/slide3.xml" Id="Rfd5ed85a4a6a4fe1" /><Relationship Type="http://schemas.openxmlformats.org/officeDocument/2006/relationships/slide" Target="/ppt/slides/slide4.xml" Id="Rac9f660c216b474b" /><Relationship Type="http://schemas.openxmlformats.org/officeDocument/2006/relationships/slide" Target="/ppt/slides/slide5.xml" Id="R150eb22a68ab4442" /><Relationship Type="http://schemas.openxmlformats.org/officeDocument/2006/relationships/slide" Target="/ppt/slides/slide6.xml" Id="R7b4b1d12e8be4478" /><Relationship Type="http://schemas.openxmlformats.org/officeDocument/2006/relationships/slide" Target="/ppt/slides/slide7.xml" Id="R41d772419376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aa319b829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236667b5f4088" /><Relationship Type="http://schemas.openxmlformats.org/officeDocument/2006/relationships/theme" Target="/ppt/slideMasters/theme/theme1.xml" Id="Rfebfe07cb6be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236667b5f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32299f36b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1fab08f82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8fd7e901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fc54ad2ab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4bb47efe6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0962e02c5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4ea0c6894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