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332f2397e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ced85b9f6f40c1"/>
  </p:sldMasterIdLst>
  <p:sldIdLst>
    <p:sldId xmlns:r="http://schemas.openxmlformats.org/officeDocument/2006/relationships" id="256" r:id="Rc8c2b4bc12154c83"/>
    <p:sldId xmlns:r="http://schemas.openxmlformats.org/officeDocument/2006/relationships" id="257" r:id="R57ae2731a3f241d5"/>
    <p:sldId xmlns:r="http://schemas.openxmlformats.org/officeDocument/2006/relationships" id="258" r:id="R454b56e75f2a4fe9"/>
    <p:sldId xmlns:r="http://schemas.openxmlformats.org/officeDocument/2006/relationships" id="259" r:id="Rbbf489331fea41a5"/>
    <p:sldId xmlns:r="http://schemas.openxmlformats.org/officeDocument/2006/relationships" id="260" r:id="Rb276a988943e4d01"/>
    <p:sldId xmlns:r="http://schemas.openxmlformats.org/officeDocument/2006/relationships" id="261" r:id="R6b6f5a0a9f174055"/>
    <p:sldId xmlns:r="http://schemas.openxmlformats.org/officeDocument/2006/relationships" id="262" r:id="R162087fb83ed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ed85b9f6f40c1" /><Relationship Type="http://schemas.openxmlformats.org/officeDocument/2006/relationships/slide" Target="/ppt/slides/slide1.xml" Id="Rc8c2b4bc12154c83" /><Relationship Type="http://schemas.openxmlformats.org/officeDocument/2006/relationships/slide" Target="/ppt/slides/slide2.xml" Id="R57ae2731a3f241d5" /><Relationship Type="http://schemas.openxmlformats.org/officeDocument/2006/relationships/slide" Target="/ppt/slides/slide3.xml" Id="R454b56e75f2a4fe9" /><Relationship Type="http://schemas.openxmlformats.org/officeDocument/2006/relationships/slide" Target="/ppt/slides/slide4.xml" Id="Rbbf489331fea41a5" /><Relationship Type="http://schemas.openxmlformats.org/officeDocument/2006/relationships/slide" Target="/ppt/slides/slide5.xml" Id="Rb276a988943e4d01" /><Relationship Type="http://schemas.openxmlformats.org/officeDocument/2006/relationships/slide" Target="/ppt/slides/slide6.xml" Id="R6b6f5a0a9f174055" /><Relationship Type="http://schemas.openxmlformats.org/officeDocument/2006/relationships/slide" Target="/ppt/slides/slide7.xml" Id="R162087fb83ed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14b8b7652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b20524d2c4f9f" /><Relationship Type="http://schemas.openxmlformats.org/officeDocument/2006/relationships/theme" Target="/ppt/slideMasters/theme/theme1.xml" Id="Rdf2e80ddccc5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3b20524d2c4f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aaf46a46544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6d79f5e224f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ab44ffadc41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a44e4ce50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ed31e840441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bd238b88e4e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cd558a4374b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H. HØISETH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H. HØISETH HOLDING AS ble etablert [år] og holder til i 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975 283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6 382 420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6 463 521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HENRIK HØISETH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Lundamovegen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7234 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916 777 612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