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b3335c480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d1baf34c04ab0"/>
  </p:sldMasterIdLst>
  <p:sldIdLst>
    <p:sldId xmlns:r="http://schemas.openxmlformats.org/officeDocument/2006/relationships" id="256" r:id="R928419fd2195408a"/>
    <p:sldId xmlns:r="http://schemas.openxmlformats.org/officeDocument/2006/relationships" id="257" r:id="Rebe49177e44d4e10"/>
    <p:sldId xmlns:r="http://schemas.openxmlformats.org/officeDocument/2006/relationships" id="258" r:id="R07bea0bf5c8a4cea"/>
    <p:sldId xmlns:r="http://schemas.openxmlformats.org/officeDocument/2006/relationships" id="259" r:id="R6ea308a25a514764"/>
    <p:sldId xmlns:r="http://schemas.openxmlformats.org/officeDocument/2006/relationships" id="260" r:id="R9fcef6764ac34b72"/>
    <p:sldId xmlns:r="http://schemas.openxmlformats.org/officeDocument/2006/relationships" id="261" r:id="Rb6ae1c584b4c4f0d"/>
    <p:sldId xmlns:r="http://schemas.openxmlformats.org/officeDocument/2006/relationships" id="262" r:id="Rae87ad0117d4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d1baf34c04ab0" /><Relationship Type="http://schemas.openxmlformats.org/officeDocument/2006/relationships/slide" Target="/ppt/slides/slide1.xml" Id="R928419fd2195408a" /><Relationship Type="http://schemas.openxmlformats.org/officeDocument/2006/relationships/slide" Target="/ppt/slides/slide2.xml" Id="Rebe49177e44d4e10" /><Relationship Type="http://schemas.openxmlformats.org/officeDocument/2006/relationships/slide" Target="/ppt/slides/slide3.xml" Id="R07bea0bf5c8a4cea" /><Relationship Type="http://schemas.openxmlformats.org/officeDocument/2006/relationships/slide" Target="/ppt/slides/slide4.xml" Id="R6ea308a25a514764" /><Relationship Type="http://schemas.openxmlformats.org/officeDocument/2006/relationships/slide" Target="/ppt/slides/slide5.xml" Id="R9fcef6764ac34b72" /><Relationship Type="http://schemas.openxmlformats.org/officeDocument/2006/relationships/slide" Target="/ppt/slides/slide6.xml" Id="Rb6ae1c584b4c4f0d" /><Relationship Type="http://schemas.openxmlformats.org/officeDocument/2006/relationships/slide" Target="/ppt/slides/slide7.xml" Id="Rae87ad0117d4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df7066859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f49d933b42df" /><Relationship Type="http://schemas.openxmlformats.org/officeDocument/2006/relationships/theme" Target="/ppt/slideMasters/theme/theme1.xml" Id="R9e0628ce7ac4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ef49d933b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d06ceaaa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8ec8fc1e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543c3134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e52ae234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15a316e9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0b8e1305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f3ba024b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