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bb8bca9fd43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9f89825957495c"/>
  </p:sldMasterIdLst>
  <p:sldIdLst>
    <p:sldId xmlns:r="http://schemas.openxmlformats.org/officeDocument/2006/relationships" id="256" r:id="Ra190d63944984ab3"/>
    <p:sldId xmlns:r="http://schemas.openxmlformats.org/officeDocument/2006/relationships" id="257" r:id="R17f386f122434f0c"/>
    <p:sldId xmlns:r="http://schemas.openxmlformats.org/officeDocument/2006/relationships" id="258" r:id="R22042eaaefb14adc"/>
    <p:sldId xmlns:r="http://schemas.openxmlformats.org/officeDocument/2006/relationships" id="259" r:id="R1e6b6dd857054268"/>
    <p:sldId xmlns:r="http://schemas.openxmlformats.org/officeDocument/2006/relationships" id="260" r:id="R8c7dee7bfc2c42de"/>
    <p:sldId xmlns:r="http://schemas.openxmlformats.org/officeDocument/2006/relationships" id="261" r:id="R5ae94f140ae948f8"/>
    <p:sldId xmlns:r="http://schemas.openxmlformats.org/officeDocument/2006/relationships" id="262" r:id="R74a6592c6fde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f89825957495c" /><Relationship Type="http://schemas.openxmlformats.org/officeDocument/2006/relationships/slide" Target="/ppt/slides/slide1.xml" Id="Ra190d63944984ab3" /><Relationship Type="http://schemas.openxmlformats.org/officeDocument/2006/relationships/slide" Target="/ppt/slides/slide2.xml" Id="R17f386f122434f0c" /><Relationship Type="http://schemas.openxmlformats.org/officeDocument/2006/relationships/slide" Target="/ppt/slides/slide3.xml" Id="R22042eaaefb14adc" /><Relationship Type="http://schemas.openxmlformats.org/officeDocument/2006/relationships/slide" Target="/ppt/slides/slide4.xml" Id="R1e6b6dd857054268" /><Relationship Type="http://schemas.openxmlformats.org/officeDocument/2006/relationships/slide" Target="/ppt/slides/slide5.xml" Id="R8c7dee7bfc2c42de" /><Relationship Type="http://schemas.openxmlformats.org/officeDocument/2006/relationships/slide" Target="/ppt/slides/slide6.xml" Id="R5ae94f140ae948f8" /><Relationship Type="http://schemas.openxmlformats.org/officeDocument/2006/relationships/slide" Target="/ppt/slides/slide7.xml" Id="R74a6592c6fde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77aeb4da345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98ea790774020" /><Relationship Type="http://schemas.openxmlformats.org/officeDocument/2006/relationships/theme" Target="/ppt/slideMasters/theme/theme1.xml" Id="Ra4f2056e53ad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98ea79077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2da2bf1674f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07d264e5449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3ca2691b845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44c99a32443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08010f5404a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92558214748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cc490929e42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864 172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864 172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HAUG ENGESBAK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ENGESBAK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Engesbak, Etterstadsletta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916 805 128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MMM INVEST AS</a:t>
            </a:r>
          </a:p>
        </p:txBody>
      </p:sp>
    </p:spTree>
  </p:cSld>
  <p:clrMapOvr>
    <a:masterClrMapping xmlns:a="http://schemas.openxmlformats.org/drawingml/2006/main"/>
  </p:clrMapOvr>
</p:sld>
</file>