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ee191fb76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d5b8c18c44d1f"/>
  </p:sldMasterIdLst>
  <p:sldIdLst>
    <p:sldId xmlns:r="http://schemas.openxmlformats.org/officeDocument/2006/relationships" id="256" r:id="R50caea6dfbe94eed"/>
    <p:sldId xmlns:r="http://schemas.openxmlformats.org/officeDocument/2006/relationships" id="257" r:id="Re3eccf2fb51e420a"/>
    <p:sldId xmlns:r="http://schemas.openxmlformats.org/officeDocument/2006/relationships" id="258" r:id="R4b17c0cd60774a34"/>
    <p:sldId xmlns:r="http://schemas.openxmlformats.org/officeDocument/2006/relationships" id="259" r:id="R5440a6ebabb64f12"/>
    <p:sldId xmlns:r="http://schemas.openxmlformats.org/officeDocument/2006/relationships" id="260" r:id="R2e9b32eb22b543a6"/>
    <p:sldId xmlns:r="http://schemas.openxmlformats.org/officeDocument/2006/relationships" id="261" r:id="R89f2abca96ad4949"/>
    <p:sldId xmlns:r="http://schemas.openxmlformats.org/officeDocument/2006/relationships" id="262" r:id="R0c4b07b5ee66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d5b8c18c44d1f" /><Relationship Type="http://schemas.openxmlformats.org/officeDocument/2006/relationships/slide" Target="/ppt/slides/slide1.xml" Id="R50caea6dfbe94eed" /><Relationship Type="http://schemas.openxmlformats.org/officeDocument/2006/relationships/slide" Target="/ppt/slides/slide2.xml" Id="Re3eccf2fb51e420a" /><Relationship Type="http://schemas.openxmlformats.org/officeDocument/2006/relationships/slide" Target="/ppt/slides/slide3.xml" Id="R4b17c0cd60774a34" /><Relationship Type="http://schemas.openxmlformats.org/officeDocument/2006/relationships/slide" Target="/ppt/slides/slide4.xml" Id="R5440a6ebabb64f12" /><Relationship Type="http://schemas.openxmlformats.org/officeDocument/2006/relationships/slide" Target="/ppt/slides/slide5.xml" Id="R2e9b32eb22b543a6" /><Relationship Type="http://schemas.openxmlformats.org/officeDocument/2006/relationships/slide" Target="/ppt/slides/slide6.xml" Id="R89f2abca96ad4949" /><Relationship Type="http://schemas.openxmlformats.org/officeDocument/2006/relationships/slide" Target="/ppt/slides/slide7.xml" Id="R0c4b07b5ee66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daf34a00b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10f7ce9e54826" /><Relationship Type="http://schemas.openxmlformats.org/officeDocument/2006/relationships/theme" Target="/ppt/slideMasters/theme/theme1.xml" Id="Rd8fca39b60ce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10f7ce9e5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326d6af1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5cdeb601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a749737f3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2fe1d40a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207c0b23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48e95094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e21dc1323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DIRENT AS ble etablert [år] og holder til i Båtstø.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735 920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MAINA FOSSUM GREEN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Landikveien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3477 Båtstø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916 861 974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