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757f7b7a7e40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732096dbe5480f"/>
  </p:sldMasterIdLst>
  <p:sldIdLst>
    <p:sldId xmlns:r="http://schemas.openxmlformats.org/officeDocument/2006/relationships" id="256" r:id="Ra5b4d2113a57450f"/>
    <p:sldId xmlns:r="http://schemas.openxmlformats.org/officeDocument/2006/relationships" id="257" r:id="Rfe02785d7ed042e5"/>
    <p:sldId xmlns:r="http://schemas.openxmlformats.org/officeDocument/2006/relationships" id="258" r:id="R46f9ff0afdd44321"/>
    <p:sldId xmlns:r="http://schemas.openxmlformats.org/officeDocument/2006/relationships" id="259" r:id="R0b5c8ff8e7c8476e"/>
    <p:sldId xmlns:r="http://schemas.openxmlformats.org/officeDocument/2006/relationships" id="260" r:id="Raf6d7c7bfd5a4ecd"/>
    <p:sldId xmlns:r="http://schemas.openxmlformats.org/officeDocument/2006/relationships" id="261" r:id="Ra75d4e0eab2a45dd"/>
    <p:sldId xmlns:r="http://schemas.openxmlformats.org/officeDocument/2006/relationships" id="262" r:id="R1fa07754a5da49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732096dbe5480f" /><Relationship Type="http://schemas.openxmlformats.org/officeDocument/2006/relationships/slide" Target="/ppt/slides/slide1.xml" Id="Ra5b4d2113a57450f" /><Relationship Type="http://schemas.openxmlformats.org/officeDocument/2006/relationships/slide" Target="/ppt/slides/slide2.xml" Id="Rfe02785d7ed042e5" /><Relationship Type="http://schemas.openxmlformats.org/officeDocument/2006/relationships/slide" Target="/ppt/slides/slide3.xml" Id="R46f9ff0afdd44321" /><Relationship Type="http://schemas.openxmlformats.org/officeDocument/2006/relationships/slide" Target="/ppt/slides/slide4.xml" Id="R0b5c8ff8e7c8476e" /><Relationship Type="http://schemas.openxmlformats.org/officeDocument/2006/relationships/slide" Target="/ppt/slides/slide5.xml" Id="Raf6d7c7bfd5a4ecd" /><Relationship Type="http://schemas.openxmlformats.org/officeDocument/2006/relationships/slide" Target="/ppt/slides/slide6.xml" Id="Ra75d4e0eab2a45dd" /><Relationship Type="http://schemas.openxmlformats.org/officeDocument/2006/relationships/slide" Target="/ppt/slides/slide7.xml" Id="R1fa07754a5da49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4ac94b018a45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0c6dfd94a48f3" /><Relationship Type="http://schemas.openxmlformats.org/officeDocument/2006/relationships/theme" Target="/ppt/slideMasters/theme/theme1.xml" Id="Rba0fafaf1f734c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10c6dfd94a48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17c63ec9641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a2dbff33341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bcb1b3a9249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f208d400042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19c28068f4c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6a063f2c94e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13dff84304a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2 461 354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19 902 232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21 476 953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GÅSEMYR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H0603, Storgata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916 871 309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HOG HOLDING AS</a:t>
            </a:r>
          </a:p>
        </p:txBody>
      </p:sp>
    </p:spTree>
  </p:cSld>
  <p:clrMapOvr>
    <a:masterClrMapping xmlns:a="http://schemas.openxmlformats.org/drawingml/2006/main"/>
  </p:clrMapOvr>
</p:sld>
</file>