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02d4c9f3c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56043731449cf"/>
  </p:sldMasterIdLst>
  <p:sldIdLst>
    <p:sldId xmlns:r="http://schemas.openxmlformats.org/officeDocument/2006/relationships" id="256" r:id="Re73dd8ad99514da6"/>
    <p:sldId xmlns:r="http://schemas.openxmlformats.org/officeDocument/2006/relationships" id="257" r:id="R05c50a7b10e5421f"/>
    <p:sldId xmlns:r="http://schemas.openxmlformats.org/officeDocument/2006/relationships" id="258" r:id="R3224e509552c4850"/>
    <p:sldId xmlns:r="http://schemas.openxmlformats.org/officeDocument/2006/relationships" id="259" r:id="Rb81451f86fa747d1"/>
    <p:sldId xmlns:r="http://schemas.openxmlformats.org/officeDocument/2006/relationships" id="260" r:id="Rc3b15acd37f2463e"/>
    <p:sldId xmlns:r="http://schemas.openxmlformats.org/officeDocument/2006/relationships" id="261" r:id="R9945267d247f488a"/>
    <p:sldId xmlns:r="http://schemas.openxmlformats.org/officeDocument/2006/relationships" id="262" r:id="Rf5d257effb50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56043731449cf" /><Relationship Type="http://schemas.openxmlformats.org/officeDocument/2006/relationships/slide" Target="/ppt/slides/slide1.xml" Id="Re73dd8ad99514da6" /><Relationship Type="http://schemas.openxmlformats.org/officeDocument/2006/relationships/slide" Target="/ppt/slides/slide2.xml" Id="R05c50a7b10e5421f" /><Relationship Type="http://schemas.openxmlformats.org/officeDocument/2006/relationships/slide" Target="/ppt/slides/slide3.xml" Id="R3224e509552c4850" /><Relationship Type="http://schemas.openxmlformats.org/officeDocument/2006/relationships/slide" Target="/ppt/slides/slide4.xml" Id="Rb81451f86fa747d1" /><Relationship Type="http://schemas.openxmlformats.org/officeDocument/2006/relationships/slide" Target="/ppt/slides/slide5.xml" Id="Rc3b15acd37f2463e" /><Relationship Type="http://schemas.openxmlformats.org/officeDocument/2006/relationships/slide" Target="/ppt/slides/slide6.xml" Id="R9945267d247f488a" /><Relationship Type="http://schemas.openxmlformats.org/officeDocument/2006/relationships/slide" Target="/ppt/slides/slide7.xml" Id="Rf5d257effb50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2de11ff1c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6e9834d1a49c8" /><Relationship Type="http://schemas.openxmlformats.org/officeDocument/2006/relationships/theme" Target="/ppt/slideMasters/theme/theme1.xml" Id="R67cb1ae9db0a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6e9834d1a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2315ec18d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2eab5690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0e42d3167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2c5a858bc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21818755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f7668a2c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c0a2d33d2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ENVIO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2 591 410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 BEKKØ LANGAARD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 Hansteens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ENVIO AS</a:t>
            </a:r>
          </a:p>
        </p:txBody>
      </p:sp>
    </p:spTree>
  </p:cSld>
  <p:clrMapOvr>
    <a:masterClrMapping xmlns:a="http://schemas.openxmlformats.org/drawingml/2006/main"/>
  </p:clrMapOvr>
</p:sld>
</file>