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a4b7556d3e4c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e3a2ecf08048b5"/>
  </p:sldMasterIdLst>
  <p:sldIdLst>
    <p:sldId xmlns:r="http://schemas.openxmlformats.org/officeDocument/2006/relationships" id="256" r:id="R35cab091c71a4ca8"/>
    <p:sldId xmlns:r="http://schemas.openxmlformats.org/officeDocument/2006/relationships" id="257" r:id="R9438f29357b443c0"/>
    <p:sldId xmlns:r="http://schemas.openxmlformats.org/officeDocument/2006/relationships" id="258" r:id="Ra0f4f508d6b445fe"/>
    <p:sldId xmlns:r="http://schemas.openxmlformats.org/officeDocument/2006/relationships" id="259" r:id="Rc740bc9801fb45af"/>
    <p:sldId xmlns:r="http://schemas.openxmlformats.org/officeDocument/2006/relationships" id="260" r:id="R15f8f9c662a74f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3a2ecf08048b5" /><Relationship Type="http://schemas.openxmlformats.org/officeDocument/2006/relationships/slide" Target="/ppt/slides/slide1.xml" Id="R35cab091c71a4ca8" /><Relationship Type="http://schemas.openxmlformats.org/officeDocument/2006/relationships/slide" Target="/ppt/slides/slide2.xml" Id="R9438f29357b443c0" /><Relationship Type="http://schemas.openxmlformats.org/officeDocument/2006/relationships/slide" Target="/ppt/slides/slide3.xml" Id="Ra0f4f508d6b445fe" /><Relationship Type="http://schemas.openxmlformats.org/officeDocument/2006/relationships/slide" Target="/ppt/slides/slide4.xml" Id="Rc740bc9801fb45af" /><Relationship Type="http://schemas.openxmlformats.org/officeDocument/2006/relationships/slide" Target="/ppt/slides/slide5.xml" Id="R15f8f9c662a74f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e86cc245e44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52d618b4b4530" /><Relationship Type="http://schemas.openxmlformats.org/officeDocument/2006/relationships/theme" Target="/ppt/slideMasters/theme/theme1.xml" Id="R51a771f5782b44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252d618b4b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0f2a4b64d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4d27fbd5442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b5cf8ca1b46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85f935e944a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ae8dc21fa4d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EQUINOR AKSJER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EQUINOR AKSJER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EQUINOR AKSJER NORGE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EQUINOR AKSJER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EQUINOR AKSJER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EQUINOR AKSJER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Forusbeen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916 877 323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EQUINOR AKSJER NORGE</a:t>
            </a:r>
          </a:p>
        </p:txBody>
      </p:sp>
    </p:spTree>
  </p:cSld>
  <p:clrMapOvr>
    <a:masterClrMapping xmlns:a="http://schemas.openxmlformats.org/drawingml/2006/main"/>
  </p:clrMapOvr>
</p:sld>
</file>