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866c8b600442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45cb854360488c"/>
  </p:sldMasterIdLst>
  <p:sldIdLst>
    <p:sldId xmlns:r="http://schemas.openxmlformats.org/officeDocument/2006/relationships" id="256" r:id="Rc8a54690c3bb47ae"/>
    <p:sldId xmlns:r="http://schemas.openxmlformats.org/officeDocument/2006/relationships" id="257" r:id="R7fca30cccdcd4a87"/>
    <p:sldId xmlns:r="http://schemas.openxmlformats.org/officeDocument/2006/relationships" id="258" r:id="R459cb34975ce443a"/>
    <p:sldId xmlns:r="http://schemas.openxmlformats.org/officeDocument/2006/relationships" id="259" r:id="Re412cc8a04c74eb8"/>
    <p:sldId xmlns:r="http://schemas.openxmlformats.org/officeDocument/2006/relationships" id="260" r:id="R12a002f2aba345b8"/>
    <p:sldId xmlns:r="http://schemas.openxmlformats.org/officeDocument/2006/relationships" id="261" r:id="Ra1d6d363d9264ae6"/>
    <p:sldId xmlns:r="http://schemas.openxmlformats.org/officeDocument/2006/relationships" id="262" r:id="Rc85615810c5c4a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45cb854360488c" /><Relationship Type="http://schemas.openxmlformats.org/officeDocument/2006/relationships/slide" Target="/ppt/slides/slide1.xml" Id="Rc8a54690c3bb47ae" /><Relationship Type="http://schemas.openxmlformats.org/officeDocument/2006/relationships/slide" Target="/ppt/slides/slide2.xml" Id="R7fca30cccdcd4a87" /><Relationship Type="http://schemas.openxmlformats.org/officeDocument/2006/relationships/slide" Target="/ppt/slides/slide3.xml" Id="R459cb34975ce443a" /><Relationship Type="http://schemas.openxmlformats.org/officeDocument/2006/relationships/slide" Target="/ppt/slides/slide4.xml" Id="Re412cc8a04c74eb8" /><Relationship Type="http://schemas.openxmlformats.org/officeDocument/2006/relationships/slide" Target="/ppt/slides/slide5.xml" Id="R12a002f2aba345b8" /><Relationship Type="http://schemas.openxmlformats.org/officeDocument/2006/relationships/slide" Target="/ppt/slides/slide6.xml" Id="Ra1d6d363d9264ae6" /><Relationship Type="http://schemas.openxmlformats.org/officeDocument/2006/relationships/slide" Target="/ppt/slides/slide7.xml" Id="Rc85615810c5c4a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99761ebacb4b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72401185940e4" /><Relationship Type="http://schemas.openxmlformats.org/officeDocument/2006/relationships/theme" Target="/ppt/slideMasters/theme/theme1.xml" Id="R34ee5eb1dd3646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672401185940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6281673d947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b18477d9543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83d9fd95d42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e830a695f4f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59d5b1b0748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dc6b4388c4c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80ce38bae40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 REGNSKAP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597 198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834 164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1 013 966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 SIV TRANVÅG EIKREM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post@ke-regnskap.no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www.ke-regnskap.no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916 877 412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 REGNSKAP AS</a:t>
            </a:r>
          </a:p>
        </p:txBody>
      </p:sp>
    </p:spTree>
  </p:cSld>
  <p:clrMapOvr>
    <a:masterClrMapping xmlns:a="http://schemas.openxmlformats.org/drawingml/2006/main"/>
  </p:clrMapOvr>
</p:sld>
</file>