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08d05da3d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2de273cd342e9"/>
  </p:sldMasterIdLst>
  <p:sldIdLst>
    <p:sldId xmlns:r="http://schemas.openxmlformats.org/officeDocument/2006/relationships" id="256" r:id="R659e19f5aebe422f"/>
    <p:sldId xmlns:r="http://schemas.openxmlformats.org/officeDocument/2006/relationships" id="257" r:id="Rc6d86debb0a74229"/>
    <p:sldId xmlns:r="http://schemas.openxmlformats.org/officeDocument/2006/relationships" id="258" r:id="R8a46b7139f26424b"/>
    <p:sldId xmlns:r="http://schemas.openxmlformats.org/officeDocument/2006/relationships" id="259" r:id="Rb3f7c9bf3d7f46ab"/>
    <p:sldId xmlns:r="http://schemas.openxmlformats.org/officeDocument/2006/relationships" id="260" r:id="R689629e0bdef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2de273cd342e9" /><Relationship Type="http://schemas.openxmlformats.org/officeDocument/2006/relationships/slide" Target="/ppt/slides/slide1.xml" Id="R659e19f5aebe422f" /><Relationship Type="http://schemas.openxmlformats.org/officeDocument/2006/relationships/slide" Target="/ppt/slides/slide2.xml" Id="Rc6d86debb0a74229" /><Relationship Type="http://schemas.openxmlformats.org/officeDocument/2006/relationships/slide" Target="/ppt/slides/slide3.xml" Id="R8a46b7139f26424b" /><Relationship Type="http://schemas.openxmlformats.org/officeDocument/2006/relationships/slide" Target="/ppt/slides/slide4.xml" Id="Rb3f7c9bf3d7f46ab" /><Relationship Type="http://schemas.openxmlformats.org/officeDocument/2006/relationships/slide" Target="/ppt/slides/slide5.xml" Id="R689629e0bdef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3d51f76d7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f57a5e3e4775" /><Relationship Type="http://schemas.openxmlformats.org/officeDocument/2006/relationships/theme" Target="/ppt/slideMasters/theme/theme1.xml" Id="Rf273779e8bb14c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2f57a5e3e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fcaf6570c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3f87f5c3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d17fbbc02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e7402a7d5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75df3fc4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SANDEFJORD KOMMUNE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Sandefjordsveien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33416000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postmottak@sandefjord.kommune.no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916 882 807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SANDEFJORD KOMMUNE</a:t>
            </a:r>
          </a:p>
        </p:txBody>
      </p:sp>
    </p:spTree>
  </p:cSld>
  <p:clrMapOvr>
    <a:masterClrMapping xmlns:a="http://schemas.openxmlformats.org/drawingml/2006/main"/>
  </p:clrMapOvr>
</p:sld>
</file>