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f25bab29ac84cc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5906efcb2940e5"/>
  </p:sldMasterIdLst>
  <p:sldIdLst>
    <p:sldId xmlns:r="http://schemas.openxmlformats.org/officeDocument/2006/relationships" id="256" r:id="Rd6895d0ec2ce4809"/>
    <p:sldId xmlns:r="http://schemas.openxmlformats.org/officeDocument/2006/relationships" id="257" r:id="R10588775c7be4788"/>
    <p:sldId xmlns:r="http://schemas.openxmlformats.org/officeDocument/2006/relationships" id="258" r:id="R8167eca132a04f7a"/>
    <p:sldId xmlns:r="http://schemas.openxmlformats.org/officeDocument/2006/relationships" id="259" r:id="R8d6b92a80b0d433f"/>
    <p:sldId xmlns:r="http://schemas.openxmlformats.org/officeDocument/2006/relationships" id="260" r:id="R299966f1e4f54f5d"/>
    <p:sldId xmlns:r="http://schemas.openxmlformats.org/officeDocument/2006/relationships" id="261" r:id="R35dcaab3fca14c52"/>
    <p:sldId xmlns:r="http://schemas.openxmlformats.org/officeDocument/2006/relationships" id="262" r:id="Rb275796674c44bf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5906efcb2940e5" /><Relationship Type="http://schemas.openxmlformats.org/officeDocument/2006/relationships/slide" Target="/ppt/slides/slide1.xml" Id="Rd6895d0ec2ce4809" /><Relationship Type="http://schemas.openxmlformats.org/officeDocument/2006/relationships/slide" Target="/ppt/slides/slide2.xml" Id="R10588775c7be4788" /><Relationship Type="http://schemas.openxmlformats.org/officeDocument/2006/relationships/slide" Target="/ppt/slides/slide3.xml" Id="R8167eca132a04f7a" /><Relationship Type="http://schemas.openxmlformats.org/officeDocument/2006/relationships/slide" Target="/ppt/slides/slide4.xml" Id="R8d6b92a80b0d433f" /><Relationship Type="http://schemas.openxmlformats.org/officeDocument/2006/relationships/slide" Target="/ppt/slides/slide5.xml" Id="R299966f1e4f54f5d" /><Relationship Type="http://schemas.openxmlformats.org/officeDocument/2006/relationships/slide" Target="/ppt/slides/slide6.xml" Id="R35dcaab3fca14c52" /><Relationship Type="http://schemas.openxmlformats.org/officeDocument/2006/relationships/slide" Target="/ppt/slides/slide7.xml" Id="Rb275796674c44bf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4496aaab3840e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59c5ed81e04017" /><Relationship Type="http://schemas.openxmlformats.org/officeDocument/2006/relationships/theme" Target="/ppt/slideMasters/theme/theme1.xml" Id="R54f740823dfd4e8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a59c5ed81e0401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6d0f44deab428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bad32f3b13463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dfe8a1837a452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324a1df5a84bf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c9feb0413b475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b0c35cbcc04ac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7e08f44bd048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FOKI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FOKI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FOKI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FOKI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FOKI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FOKI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−270 198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3 570 598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62 332 965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73 434 905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FOKI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STRØM NAKSTAD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FOKI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Østmarkveien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916 891 601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FOKI AS</a:t>
            </a:r>
          </a:p>
        </p:txBody>
      </p:sp>
    </p:spTree>
  </p:cSld>
  <p:clrMapOvr>
    <a:masterClrMapping xmlns:a="http://schemas.openxmlformats.org/drawingml/2006/main"/>
  </p:clrMapOvr>
</p:sld>
</file>