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172906e2f5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7bc7be3df4528"/>
  </p:sldMasterIdLst>
  <p:sldIdLst>
    <p:sldId xmlns:r="http://schemas.openxmlformats.org/officeDocument/2006/relationships" id="256" r:id="Rc695eaaf55514fea"/>
    <p:sldId xmlns:r="http://schemas.openxmlformats.org/officeDocument/2006/relationships" id="257" r:id="R72b75008d8164916"/>
    <p:sldId xmlns:r="http://schemas.openxmlformats.org/officeDocument/2006/relationships" id="258" r:id="Reaf2fe119f5d4197"/>
    <p:sldId xmlns:r="http://schemas.openxmlformats.org/officeDocument/2006/relationships" id="259" r:id="Rbedda05c835d4927"/>
    <p:sldId xmlns:r="http://schemas.openxmlformats.org/officeDocument/2006/relationships" id="260" r:id="R36be0346129e4196"/>
    <p:sldId xmlns:r="http://schemas.openxmlformats.org/officeDocument/2006/relationships" id="261" r:id="R7aff1fbb977244f2"/>
    <p:sldId xmlns:r="http://schemas.openxmlformats.org/officeDocument/2006/relationships" id="262" r:id="R635795962a77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7bc7be3df4528" /><Relationship Type="http://schemas.openxmlformats.org/officeDocument/2006/relationships/slide" Target="/ppt/slides/slide1.xml" Id="Rc695eaaf55514fea" /><Relationship Type="http://schemas.openxmlformats.org/officeDocument/2006/relationships/slide" Target="/ppt/slides/slide2.xml" Id="R72b75008d8164916" /><Relationship Type="http://schemas.openxmlformats.org/officeDocument/2006/relationships/slide" Target="/ppt/slides/slide3.xml" Id="Reaf2fe119f5d4197" /><Relationship Type="http://schemas.openxmlformats.org/officeDocument/2006/relationships/slide" Target="/ppt/slides/slide4.xml" Id="Rbedda05c835d4927" /><Relationship Type="http://schemas.openxmlformats.org/officeDocument/2006/relationships/slide" Target="/ppt/slides/slide5.xml" Id="R36be0346129e4196" /><Relationship Type="http://schemas.openxmlformats.org/officeDocument/2006/relationships/slide" Target="/ppt/slides/slide6.xml" Id="R7aff1fbb977244f2" /><Relationship Type="http://schemas.openxmlformats.org/officeDocument/2006/relationships/slide" Target="/ppt/slides/slide7.xml" Id="R635795962a77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f40455d28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6f2d824ae4374" /><Relationship Type="http://schemas.openxmlformats.org/officeDocument/2006/relationships/theme" Target="/ppt/slideMasters/theme/theme1.xml" Id="R8e552e3015f5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6f2d824ae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33dd8d08643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c32efa33e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aa554248447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17e301f5a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65179c023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da087f35d41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76090f4ec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KJÆRLIGHETSHJELP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KJÆRLIGHETSHJELP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508 073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Hildre, Marius Skadsems vei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916 897 936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