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d7b760abf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d3f3b5fff48d3"/>
  </p:sldMasterIdLst>
  <p:sldIdLst>
    <p:sldId xmlns:r="http://schemas.openxmlformats.org/officeDocument/2006/relationships" id="256" r:id="R96d6894918f54b3f"/>
    <p:sldId xmlns:r="http://schemas.openxmlformats.org/officeDocument/2006/relationships" id="257" r:id="R0751088a96314f00"/>
    <p:sldId xmlns:r="http://schemas.openxmlformats.org/officeDocument/2006/relationships" id="258" r:id="Rb7f6658edf814a48"/>
    <p:sldId xmlns:r="http://schemas.openxmlformats.org/officeDocument/2006/relationships" id="259" r:id="R2f9466d8f5364e6d"/>
    <p:sldId xmlns:r="http://schemas.openxmlformats.org/officeDocument/2006/relationships" id="260" r:id="R9d1f46683f8d4490"/>
    <p:sldId xmlns:r="http://schemas.openxmlformats.org/officeDocument/2006/relationships" id="261" r:id="Rd9e003c86aaa4a86"/>
    <p:sldId xmlns:r="http://schemas.openxmlformats.org/officeDocument/2006/relationships" id="262" r:id="R3d455f60206b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d3f3b5fff48d3" /><Relationship Type="http://schemas.openxmlformats.org/officeDocument/2006/relationships/slide" Target="/ppt/slides/slide1.xml" Id="R96d6894918f54b3f" /><Relationship Type="http://schemas.openxmlformats.org/officeDocument/2006/relationships/slide" Target="/ppt/slides/slide2.xml" Id="R0751088a96314f00" /><Relationship Type="http://schemas.openxmlformats.org/officeDocument/2006/relationships/slide" Target="/ppt/slides/slide3.xml" Id="Rb7f6658edf814a48" /><Relationship Type="http://schemas.openxmlformats.org/officeDocument/2006/relationships/slide" Target="/ppt/slides/slide4.xml" Id="R2f9466d8f5364e6d" /><Relationship Type="http://schemas.openxmlformats.org/officeDocument/2006/relationships/slide" Target="/ppt/slides/slide5.xml" Id="R9d1f46683f8d4490" /><Relationship Type="http://schemas.openxmlformats.org/officeDocument/2006/relationships/slide" Target="/ppt/slides/slide6.xml" Id="Rd9e003c86aaa4a86" /><Relationship Type="http://schemas.openxmlformats.org/officeDocument/2006/relationships/slide" Target="/ppt/slides/slide7.xml" Id="R3d455f60206b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6288dd1c2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205e0f2684bd5" /><Relationship Type="http://schemas.openxmlformats.org/officeDocument/2006/relationships/theme" Target="/ppt/slideMasters/theme/theme1.xml" Id="R777221c763ce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205e0f268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c30487237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105af509c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d68f3bba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0ae5ed89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e306b523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02befea0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794c0b50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TRUONG THY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