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10cecfe2f7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be515157147bc"/>
  </p:sldMasterIdLst>
  <p:sldIdLst>
    <p:sldId xmlns:r="http://schemas.openxmlformats.org/officeDocument/2006/relationships" id="256" r:id="R8296a034c2d746e4"/>
    <p:sldId xmlns:r="http://schemas.openxmlformats.org/officeDocument/2006/relationships" id="257" r:id="R085653e4f7e841cc"/>
    <p:sldId xmlns:r="http://schemas.openxmlformats.org/officeDocument/2006/relationships" id="258" r:id="Ra6feda88adbf4993"/>
    <p:sldId xmlns:r="http://schemas.openxmlformats.org/officeDocument/2006/relationships" id="259" r:id="R717ef190a74e47cd"/>
    <p:sldId xmlns:r="http://schemas.openxmlformats.org/officeDocument/2006/relationships" id="260" r:id="R6dbe9b5cd0f346f5"/>
    <p:sldId xmlns:r="http://schemas.openxmlformats.org/officeDocument/2006/relationships" id="261" r:id="R344aab5c9ba94800"/>
    <p:sldId xmlns:r="http://schemas.openxmlformats.org/officeDocument/2006/relationships" id="262" r:id="Rd8abf752d385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be515157147bc" /><Relationship Type="http://schemas.openxmlformats.org/officeDocument/2006/relationships/slide" Target="/ppt/slides/slide1.xml" Id="R8296a034c2d746e4" /><Relationship Type="http://schemas.openxmlformats.org/officeDocument/2006/relationships/slide" Target="/ppt/slides/slide2.xml" Id="R085653e4f7e841cc" /><Relationship Type="http://schemas.openxmlformats.org/officeDocument/2006/relationships/slide" Target="/ppt/slides/slide3.xml" Id="Ra6feda88adbf4993" /><Relationship Type="http://schemas.openxmlformats.org/officeDocument/2006/relationships/slide" Target="/ppt/slides/slide4.xml" Id="R717ef190a74e47cd" /><Relationship Type="http://schemas.openxmlformats.org/officeDocument/2006/relationships/slide" Target="/ppt/slides/slide5.xml" Id="R6dbe9b5cd0f346f5" /><Relationship Type="http://schemas.openxmlformats.org/officeDocument/2006/relationships/slide" Target="/ppt/slides/slide6.xml" Id="R344aab5c9ba94800" /><Relationship Type="http://schemas.openxmlformats.org/officeDocument/2006/relationships/slide" Target="/ppt/slides/slide7.xml" Id="Rd8abf752d385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6069cb114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54bbcc0247b6" /><Relationship Type="http://schemas.openxmlformats.org/officeDocument/2006/relationships/theme" Target="/ppt/slideMasters/theme/theme1.xml" Id="R0a853f785b01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b54bbcc0247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da7570e93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85bb05b60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b815f9b60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687b81561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44468229b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4439131844d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36c657547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DATSETTO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DATSETTO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8 857 113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8 414 932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12 036 988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Midtvangvegen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