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c754e52bc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299992dac40df"/>
  </p:sldMasterIdLst>
  <p:sldIdLst>
    <p:sldId xmlns:r="http://schemas.openxmlformats.org/officeDocument/2006/relationships" id="256" r:id="Ra6ec021f86c543ef"/>
    <p:sldId xmlns:r="http://schemas.openxmlformats.org/officeDocument/2006/relationships" id="257" r:id="Rc2392e163c964486"/>
    <p:sldId xmlns:r="http://schemas.openxmlformats.org/officeDocument/2006/relationships" id="258" r:id="Ree5fafae2627453f"/>
    <p:sldId xmlns:r="http://schemas.openxmlformats.org/officeDocument/2006/relationships" id="259" r:id="R313ab65abcee4552"/>
    <p:sldId xmlns:r="http://schemas.openxmlformats.org/officeDocument/2006/relationships" id="260" r:id="Raba199cb35b7493c"/>
    <p:sldId xmlns:r="http://schemas.openxmlformats.org/officeDocument/2006/relationships" id="261" r:id="R1f507d257fbd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299992dac40df" /><Relationship Type="http://schemas.openxmlformats.org/officeDocument/2006/relationships/slide" Target="/ppt/slides/slide1.xml" Id="Ra6ec021f86c543ef" /><Relationship Type="http://schemas.openxmlformats.org/officeDocument/2006/relationships/slide" Target="/ppt/slides/slide2.xml" Id="Rc2392e163c964486" /><Relationship Type="http://schemas.openxmlformats.org/officeDocument/2006/relationships/slide" Target="/ppt/slides/slide3.xml" Id="Ree5fafae2627453f" /><Relationship Type="http://schemas.openxmlformats.org/officeDocument/2006/relationships/slide" Target="/ppt/slides/slide4.xml" Id="R313ab65abcee4552" /><Relationship Type="http://schemas.openxmlformats.org/officeDocument/2006/relationships/slide" Target="/ppt/slides/slide5.xml" Id="Raba199cb35b7493c" /><Relationship Type="http://schemas.openxmlformats.org/officeDocument/2006/relationships/slide" Target="/ppt/slides/slide6.xml" Id="R1f507d257fbd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8718bc7fd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9e3a22c84875" /><Relationship Type="http://schemas.openxmlformats.org/officeDocument/2006/relationships/theme" Target="/ppt/slideMasters/theme/theme1.xml" Id="R138854002c58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59e3a22c8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cf35e25e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e7b94bd9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b13aaba13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8d8fb51b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b1f1c35b2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924c9e07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201 535 178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253 606 688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