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4cbcd7ac3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ed6a5f30f4d40"/>
  </p:sldMasterIdLst>
  <p:sldIdLst>
    <p:sldId xmlns:r="http://schemas.openxmlformats.org/officeDocument/2006/relationships" id="256" r:id="Rc7feec0d62a74bb8"/>
    <p:sldId xmlns:r="http://schemas.openxmlformats.org/officeDocument/2006/relationships" id="257" r:id="R550abb63b198478e"/>
    <p:sldId xmlns:r="http://schemas.openxmlformats.org/officeDocument/2006/relationships" id="258" r:id="Ra6c14e65d4ac4045"/>
    <p:sldId xmlns:r="http://schemas.openxmlformats.org/officeDocument/2006/relationships" id="259" r:id="R67dbc8198cec4dcd"/>
    <p:sldId xmlns:r="http://schemas.openxmlformats.org/officeDocument/2006/relationships" id="260" r:id="R003f76f965de4f57"/>
    <p:sldId xmlns:r="http://schemas.openxmlformats.org/officeDocument/2006/relationships" id="261" r:id="R12f85b46add946f9"/>
    <p:sldId xmlns:r="http://schemas.openxmlformats.org/officeDocument/2006/relationships" id="262" r:id="Rf251c63816b4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ed6a5f30f4d40" /><Relationship Type="http://schemas.openxmlformats.org/officeDocument/2006/relationships/slide" Target="/ppt/slides/slide1.xml" Id="Rc7feec0d62a74bb8" /><Relationship Type="http://schemas.openxmlformats.org/officeDocument/2006/relationships/slide" Target="/ppt/slides/slide2.xml" Id="R550abb63b198478e" /><Relationship Type="http://schemas.openxmlformats.org/officeDocument/2006/relationships/slide" Target="/ppt/slides/slide3.xml" Id="Ra6c14e65d4ac4045" /><Relationship Type="http://schemas.openxmlformats.org/officeDocument/2006/relationships/slide" Target="/ppt/slides/slide4.xml" Id="R67dbc8198cec4dcd" /><Relationship Type="http://schemas.openxmlformats.org/officeDocument/2006/relationships/slide" Target="/ppt/slides/slide5.xml" Id="R003f76f965de4f57" /><Relationship Type="http://schemas.openxmlformats.org/officeDocument/2006/relationships/slide" Target="/ppt/slides/slide6.xml" Id="R12f85b46add946f9" /><Relationship Type="http://schemas.openxmlformats.org/officeDocument/2006/relationships/slide" Target="/ppt/slides/slide7.xml" Id="Rf251c63816b4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c03ed73ac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d5026bf8a4482" /><Relationship Type="http://schemas.openxmlformats.org/officeDocument/2006/relationships/theme" Target="/ppt/slideMasters/theme/theme1.xml" Id="R48ecdef1c12b41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d5026bf8a44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ca23f7817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92dc140474a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c38e9020c48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5af76cb3a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f1a8e116b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eae2c45d8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0062a436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RYPDAL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1 873 900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IVAR RYPDAL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WÅGAN RYPDAL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odd.ivar.rypdal@gmail.com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916 945 884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