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156d34f04345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b77f9a7c18492b"/>
  </p:sldMasterIdLst>
  <p:sldIdLst>
    <p:sldId xmlns:r="http://schemas.openxmlformats.org/officeDocument/2006/relationships" id="256" r:id="R26b000fde55347d5"/>
    <p:sldId xmlns:r="http://schemas.openxmlformats.org/officeDocument/2006/relationships" id="257" r:id="Ra011a40d0c564899"/>
    <p:sldId xmlns:r="http://schemas.openxmlformats.org/officeDocument/2006/relationships" id="258" r:id="R6b4ea3d0e2094e42"/>
    <p:sldId xmlns:r="http://schemas.openxmlformats.org/officeDocument/2006/relationships" id="259" r:id="Rdfa24d2e86b14e70"/>
    <p:sldId xmlns:r="http://schemas.openxmlformats.org/officeDocument/2006/relationships" id="260" r:id="R84fcbcb536b44a81"/>
    <p:sldId xmlns:r="http://schemas.openxmlformats.org/officeDocument/2006/relationships" id="261" r:id="R111b1cfe7cb84d94"/>
    <p:sldId xmlns:r="http://schemas.openxmlformats.org/officeDocument/2006/relationships" id="262" r:id="R9ddd6d0c7e294c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b77f9a7c18492b" /><Relationship Type="http://schemas.openxmlformats.org/officeDocument/2006/relationships/slide" Target="/ppt/slides/slide1.xml" Id="R26b000fde55347d5" /><Relationship Type="http://schemas.openxmlformats.org/officeDocument/2006/relationships/slide" Target="/ppt/slides/slide2.xml" Id="Ra011a40d0c564899" /><Relationship Type="http://schemas.openxmlformats.org/officeDocument/2006/relationships/slide" Target="/ppt/slides/slide3.xml" Id="R6b4ea3d0e2094e42" /><Relationship Type="http://schemas.openxmlformats.org/officeDocument/2006/relationships/slide" Target="/ppt/slides/slide4.xml" Id="Rdfa24d2e86b14e70" /><Relationship Type="http://schemas.openxmlformats.org/officeDocument/2006/relationships/slide" Target="/ppt/slides/slide5.xml" Id="R84fcbcb536b44a81" /><Relationship Type="http://schemas.openxmlformats.org/officeDocument/2006/relationships/slide" Target="/ppt/slides/slide6.xml" Id="R111b1cfe7cb84d94" /><Relationship Type="http://schemas.openxmlformats.org/officeDocument/2006/relationships/slide" Target="/ppt/slides/slide7.xml" Id="R9ddd6d0c7e294c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cf2a028dea44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ee06507e2402e" /><Relationship Type="http://schemas.openxmlformats.org/officeDocument/2006/relationships/theme" Target="/ppt/slideMasters/theme/theme1.xml" Id="R79248a363c0341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2ee06507e240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1ce2da7bf46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7a3f7d81744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7a6a0d8fe48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9696d55674d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34a72ca3b4e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bb697237241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8be008b4244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TRØNDERENERGI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TRØNDERENERGI FORVALTNING AS ble etablert [år] og holder til i Fannrem.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4 495 947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−2 378 697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815 360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137 482 361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202 434 095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TRØNDERENERGI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Megardsvegen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7320 Fannrem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916 952 538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FORVALTNING AS</a:t>
            </a:r>
          </a:p>
        </p:txBody>
      </p:sp>
    </p:spTree>
  </p:cSld>
  <p:clrMapOvr>
    <a:masterClrMapping xmlns:a="http://schemas.openxmlformats.org/drawingml/2006/main"/>
  </p:clrMapOvr>
</p:sld>
</file>