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b7655ae9e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60cbf2e144ef0"/>
  </p:sldMasterIdLst>
  <p:sldIdLst>
    <p:sldId xmlns:r="http://schemas.openxmlformats.org/officeDocument/2006/relationships" id="256" r:id="Re89f0a2f07cb44db"/>
    <p:sldId xmlns:r="http://schemas.openxmlformats.org/officeDocument/2006/relationships" id="257" r:id="Rfac7322a24314840"/>
    <p:sldId xmlns:r="http://schemas.openxmlformats.org/officeDocument/2006/relationships" id="258" r:id="R65d7131b74174570"/>
    <p:sldId xmlns:r="http://schemas.openxmlformats.org/officeDocument/2006/relationships" id="259" r:id="R46eb6304de734043"/>
    <p:sldId xmlns:r="http://schemas.openxmlformats.org/officeDocument/2006/relationships" id="260" r:id="R79acf27dcf984d8e"/>
    <p:sldId xmlns:r="http://schemas.openxmlformats.org/officeDocument/2006/relationships" id="261" r:id="R4362c25b511b4207"/>
    <p:sldId xmlns:r="http://schemas.openxmlformats.org/officeDocument/2006/relationships" id="262" r:id="R49b61bf5e737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60cbf2e144ef0" /><Relationship Type="http://schemas.openxmlformats.org/officeDocument/2006/relationships/slide" Target="/ppt/slides/slide1.xml" Id="Re89f0a2f07cb44db" /><Relationship Type="http://schemas.openxmlformats.org/officeDocument/2006/relationships/slide" Target="/ppt/slides/slide2.xml" Id="Rfac7322a24314840" /><Relationship Type="http://schemas.openxmlformats.org/officeDocument/2006/relationships/slide" Target="/ppt/slides/slide3.xml" Id="R65d7131b74174570" /><Relationship Type="http://schemas.openxmlformats.org/officeDocument/2006/relationships/slide" Target="/ppt/slides/slide4.xml" Id="R46eb6304de734043" /><Relationship Type="http://schemas.openxmlformats.org/officeDocument/2006/relationships/slide" Target="/ppt/slides/slide5.xml" Id="R79acf27dcf984d8e" /><Relationship Type="http://schemas.openxmlformats.org/officeDocument/2006/relationships/slide" Target="/ppt/slides/slide6.xml" Id="R4362c25b511b4207" /><Relationship Type="http://schemas.openxmlformats.org/officeDocument/2006/relationships/slide" Target="/ppt/slides/slide7.xml" Id="R49b61bf5e737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a8ce7ad9945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f5c9966c74927" /><Relationship Type="http://schemas.openxmlformats.org/officeDocument/2006/relationships/theme" Target="/ppt/slideMasters/theme/theme1.xml" Id="R5867334b9198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9f5c9966c7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b7fa6936b47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011a300d143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049803a1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57c28ce77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19c35ee18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734d124c54f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c237d764748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HALVORSEN HORTEMO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