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765b0d27714e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97f0056e444085"/>
  </p:sldMasterIdLst>
  <p:sldIdLst>
    <p:sldId xmlns:r="http://schemas.openxmlformats.org/officeDocument/2006/relationships" id="256" r:id="R715adec0495f45b9"/>
    <p:sldId xmlns:r="http://schemas.openxmlformats.org/officeDocument/2006/relationships" id="257" r:id="R7117d93ab2ef4d51"/>
    <p:sldId xmlns:r="http://schemas.openxmlformats.org/officeDocument/2006/relationships" id="258" r:id="R56a8cdbcf5394391"/>
    <p:sldId xmlns:r="http://schemas.openxmlformats.org/officeDocument/2006/relationships" id="259" r:id="R19bdf7ffbe3448b2"/>
    <p:sldId xmlns:r="http://schemas.openxmlformats.org/officeDocument/2006/relationships" id="260" r:id="Re3d4165a35214ab2"/>
    <p:sldId xmlns:r="http://schemas.openxmlformats.org/officeDocument/2006/relationships" id="261" r:id="R92b99af0175f4fe3"/>
    <p:sldId xmlns:r="http://schemas.openxmlformats.org/officeDocument/2006/relationships" id="262" r:id="R58ca2185a90940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7f0056e444085" /><Relationship Type="http://schemas.openxmlformats.org/officeDocument/2006/relationships/slide" Target="/ppt/slides/slide1.xml" Id="R715adec0495f45b9" /><Relationship Type="http://schemas.openxmlformats.org/officeDocument/2006/relationships/slide" Target="/ppt/slides/slide2.xml" Id="R7117d93ab2ef4d51" /><Relationship Type="http://schemas.openxmlformats.org/officeDocument/2006/relationships/slide" Target="/ppt/slides/slide3.xml" Id="R56a8cdbcf5394391" /><Relationship Type="http://schemas.openxmlformats.org/officeDocument/2006/relationships/slide" Target="/ppt/slides/slide4.xml" Id="R19bdf7ffbe3448b2" /><Relationship Type="http://schemas.openxmlformats.org/officeDocument/2006/relationships/slide" Target="/ppt/slides/slide5.xml" Id="Re3d4165a35214ab2" /><Relationship Type="http://schemas.openxmlformats.org/officeDocument/2006/relationships/slide" Target="/ppt/slides/slide6.xml" Id="R92b99af0175f4fe3" /><Relationship Type="http://schemas.openxmlformats.org/officeDocument/2006/relationships/slide" Target="/ppt/slides/slide7.xml" Id="R58ca2185a90940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1adb714fc4a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c3243d11d44e1" /><Relationship Type="http://schemas.openxmlformats.org/officeDocument/2006/relationships/theme" Target="/ppt/slideMasters/theme/theme1.xml" Id="R111783f471aa4c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c3243d11d44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dfe622c7f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1e1ab42e344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a01b2357944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48854742144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d89b3313f4c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0d1f4016246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9b23abf3744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4 195 289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4 994 969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NORHEIM KJÆR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Stjerneveien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917 004 730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