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893779fea5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1cceebb944792"/>
  </p:sldMasterIdLst>
  <p:sldIdLst>
    <p:sldId xmlns:r="http://schemas.openxmlformats.org/officeDocument/2006/relationships" id="256" r:id="Rf5b8d5fa078e443b"/>
    <p:sldId xmlns:r="http://schemas.openxmlformats.org/officeDocument/2006/relationships" id="257" r:id="R944f77bfa69a4b7b"/>
    <p:sldId xmlns:r="http://schemas.openxmlformats.org/officeDocument/2006/relationships" id="258" r:id="R65bf40448f7c4679"/>
    <p:sldId xmlns:r="http://schemas.openxmlformats.org/officeDocument/2006/relationships" id="259" r:id="Rc9bfdab8e05941af"/>
    <p:sldId xmlns:r="http://schemas.openxmlformats.org/officeDocument/2006/relationships" id="260" r:id="R867f8aad441140c5"/>
    <p:sldId xmlns:r="http://schemas.openxmlformats.org/officeDocument/2006/relationships" id="261" r:id="R27b42eb7639a4f99"/>
    <p:sldId xmlns:r="http://schemas.openxmlformats.org/officeDocument/2006/relationships" id="262" r:id="Rdcc5d2926026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1cceebb944792" /><Relationship Type="http://schemas.openxmlformats.org/officeDocument/2006/relationships/slide" Target="/ppt/slides/slide1.xml" Id="Rf5b8d5fa078e443b" /><Relationship Type="http://schemas.openxmlformats.org/officeDocument/2006/relationships/slide" Target="/ppt/slides/slide2.xml" Id="R944f77bfa69a4b7b" /><Relationship Type="http://schemas.openxmlformats.org/officeDocument/2006/relationships/slide" Target="/ppt/slides/slide3.xml" Id="R65bf40448f7c4679" /><Relationship Type="http://schemas.openxmlformats.org/officeDocument/2006/relationships/slide" Target="/ppt/slides/slide4.xml" Id="Rc9bfdab8e05941af" /><Relationship Type="http://schemas.openxmlformats.org/officeDocument/2006/relationships/slide" Target="/ppt/slides/slide5.xml" Id="R867f8aad441140c5" /><Relationship Type="http://schemas.openxmlformats.org/officeDocument/2006/relationships/slide" Target="/ppt/slides/slide6.xml" Id="R27b42eb7639a4f99" /><Relationship Type="http://schemas.openxmlformats.org/officeDocument/2006/relationships/slide" Target="/ppt/slides/slide7.xml" Id="Rdcc5d2926026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a2ef7a0be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837c9d5e74612" /><Relationship Type="http://schemas.openxmlformats.org/officeDocument/2006/relationships/theme" Target="/ppt/slideMasters/theme/theme1.xml" Id="R060e4c8d5c9f46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6837c9d5e7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5c7be86045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7626d462f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2d171be284e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90884dd16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5d745c9dc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e05a42d044f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d842fee0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TONK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TONK INVEST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361 880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OLAF NORHEIM 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Ørsnes Brygge 1T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917 005 230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TONK INVEST AS</a:t>
            </a:r>
          </a:p>
        </p:txBody>
      </p:sp>
    </p:spTree>
  </p:cSld>
  <p:clrMapOvr>
    <a:masterClrMapping xmlns:a="http://schemas.openxmlformats.org/drawingml/2006/main"/>
  </p:clrMapOvr>
</p:sld>
</file>