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3c1ce73ccc4c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bcb70b21f441d4"/>
  </p:sldMasterIdLst>
  <p:sldIdLst>
    <p:sldId xmlns:r="http://schemas.openxmlformats.org/officeDocument/2006/relationships" id="256" r:id="R30ca47fd0cb5441d"/>
    <p:sldId xmlns:r="http://schemas.openxmlformats.org/officeDocument/2006/relationships" id="257" r:id="Rda011dbe14c74647"/>
    <p:sldId xmlns:r="http://schemas.openxmlformats.org/officeDocument/2006/relationships" id="258" r:id="Rfd705e64230c45b1"/>
    <p:sldId xmlns:r="http://schemas.openxmlformats.org/officeDocument/2006/relationships" id="259" r:id="Rc4b8751a796147d2"/>
    <p:sldId xmlns:r="http://schemas.openxmlformats.org/officeDocument/2006/relationships" id="260" r:id="Reb037bd14ccc4204"/>
    <p:sldId xmlns:r="http://schemas.openxmlformats.org/officeDocument/2006/relationships" id="261" r:id="Re99256ef39c64d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cb70b21f441d4" /><Relationship Type="http://schemas.openxmlformats.org/officeDocument/2006/relationships/slide" Target="/ppt/slides/slide1.xml" Id="R30ca47fd0cb5441d" /><Relationship Type="http://schemas.openxmlformats.org/officeDocument/2006/relationships/slide" Target="/ppt/slides/slide2.xml" Id="Rda011dbe14c74647" /><Relationship Type="http://schemas.openxmlformats.org/officeDocument/2006/relationships/slide" Target="/ppt/slides/slide3.xml" Id="Rfd705e64230c45b1" /><Relationship Type="http://schemas.openxmlformats.org/officeDocument/2006/relationships/slide" Target="/ppt/slides/slide4.xml" Id="Rc4b8751a796147d2" /><Relationship Type="http://schemas.openxmlformats.org/officeDocument/2006/relationships/slide" Target="/ppt/slides/slide5.xml" Id="Reb037bd14ccc4204" /><Relationship Type="http://schemas.openxmlformats.org/officeDocument/2006/relationships/slide" Target="/ppt/slides/slide6.xml" Id="Re99256ef39c64d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ea16fae3743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7eea0dc5e4528" /><Relationship Type="http://schemas.openxmlformats.org/officeDocument/2006/relationships/theme" Target="/ppt/slideMasters/theme/theme1.xml" Id="R4813a1e59d4e4e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97eea0dc5e45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1fbf44f5941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5f6fbb2394c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38275b59843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9376b534d4b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4a3f0f8b042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6326e81b64c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BETTINA BURUD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BETTINA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BETTINA BURUD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BETTINA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BETTINA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BETTINA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26 536 996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26 319 008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27 948 465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197 635 893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218 984 451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BETTINA BURUD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Elisenbergveien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917 044 228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BETTINA BURUD HOLDING AS</a:t>
            </a:r>
          </a:p>
        </p:txBody>
      </p:sp>
    </p:spTree>
  </p:cSld>
  <p:clrMapOvr>
    <a:masterClrMapping xmlns:a="http://schemas.openxmlformats.org/drawingml/2006/main"/>
  </p:clrMapOvr>
</p:sld>
</file>