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27bac58b7549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a49e454ea74901"/>
  </p:sldMasterIdLst>
  <p:sldIdLst>
    <p:sldId xmlns:r="http://schemas.openxmlformats.org/officeDocument/2006/relationships" id="256" r:id="R818a739b279b459b"/>
    <p:sldId xmlns:r="http://schemas.openxmlformats.org/officeDocument/2006/relationships" id="257" r:id="Rbfcf64780e094d11"/>
    <p:sldId xmlns:r="http://schemas.openxmlformats.org/officeDocument/2006/relationships" id="258" r:id="R7224674116d34a29"/>
    <p:sldId xmlns:r="http://schemas.openxmlformats.org/officeDocument/2006/relationships" id="259" r:id="R12f616c4608c44f8"/>
    <p:sldId xmlns:r="http://schemas.openxmlformats.org/officeDocument/2006/relationships" id="260" r:id="R5b25af1a72404fc7"/>
    <p:sldId xmlns:r="http://schemas.openxmlformats.org/officeDocument/2006/relationships" id="261" r:id="R2a4a203d47834756"/>
    <p:sldId xmlns:r="http://schemas.openxmlformats.org/officeDocument/2006/relationships" id="262" r:id="Rd27165370d6144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49e454ea74901" /><Relationship Type="http://schemas.openxmlformats.org/officeDocument/2006/relationships/slide" Target="/ppt/slides/slide1.xml" Id="R818a739b279b459b" /><Relationship Type="http://schemas.openxmlformats.org/officeDocument/2006/relationships/slide" Target="/ppt/slides/slide2.xml" Id="Rbfcf64780e094d11" /><Relationship Type="http://schemas.openxmlformats.org/officeDocument/2006/relationships/slide" Target="/ppt/slides/slide3.xml" Id="R7224674116d34a29" /><Relationship Type="http://schemas.openxmlformats.org/officeDocument/2006/relationships/slide" Target="/ppt/slides/slide4.xml" Id="R12f616c4608c44f8" /><Relationship Type="http://schemas.openxmlformats.org/officeDocument/2006/relationships/slide" Target="/ppt/slides/slide5.xml" Id="R5b25af1a72404fc7" /><Relationship Type="http://schemas.openxmlformats.org/officeDocument/2006/relationships/slide" Target="/ppt/slides/slide6.xml" Id="R2a4a203d47834756" /><Relationship Type="http://schemas.openxmlformats.org/officeDocument/2006/relationships/slide" Target="/ppt/slides/slide7.xml" Id="Rd27165370d6144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ea51cbd1cd43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39d3d4fa844b8" /><Relationship Type="http://schemas.openxmlformats.org/officeDocument/2006/relationships/theme" Target="/ppt/slideMasters/theme/theme1.xml" Id="Rb8610b235bf14d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c39d3d4fa844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6e1b069044c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aee56fe794d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b23b5b1a44f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748576ba144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9dd6de49d4a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870dd3dc14a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924dd42e743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RØDAL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RØDAL REGNSKAP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3 934 217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739 429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2 074 536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RØYSET RØDAL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Brofestebygget Øst, Langelandsvegen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917 062 951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RØDAL REGNSKAP AS</a:t>
            </a:r>
          </a:p>
        </p:txBody>
      </p:sp>
    </p:spTree>
  </p:cSld>
  <p:clrMapOvr>
    <a:masterClrMapping xmlns:a="http://schemas.openxmlformats.org/drawingml/2006/main"/>
  </p:clrMapOvr>
</p:sld>
</file>