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83d7a940f946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6fc18075741e7"/>
  </p:sldMasterIdLst>
  <p:sldIdLst>
    <p:sldId xmlns:r="http://schemas.openxmlformats.org/officeDocument/2006/relationships" id="256" r:id="Ra8e31710e17948eb"/>
    <p:sldId xmlns:r="http://schemas.openxmlformats.org/officeDocument/2006/relationships" id="257" r:id="Rbe99437936be4941"/>
    <p:sldId xmlns:r="http://schemas.openxmlformats.org/officeDocument/2006/relationships" id="258" r:id="Re5c9edf2f04240ee"/>
    <p:sldId xmlns:r="http://schemas.openxmlformats.org/officeDocument/2006/relationships" id="259" r:id="R9473baa04bd24059"/>
    <p:sldId xmlns:r="http://schemas.openxmlformats.org/officeDocument/2006/relationships" id="260" r:id="R6578d26546174067"/>
    <p:sldId xmlns:r="http://schemas.openxmlformats.org/officeDocument/2006/relationships" id="261" r:id="Re191a306eb834484"/>
    <p:sldId xmlns:r="http://schemas.openxmlformats.org/officeDocument/2006/relationships" id="262" r:id="R29537e3bafde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6fc18075741e7" /><Relationship Type="http://schemas.openxmlformats.org/officeDocument/2006/relationships/slide" Target="/ppt/slides/slide1.xml" Id="Ra8e31710e17948eb" /><Relationship Type="http://schemas.openxmlformats.org/officeDocument/2006/relationships/slide" Target="/ppt/slides/slide2.xml" Id="Rbe99437936be4941" /><Relationship Type="http://schemas.openxmlformats.org/officeDocument/2006/relationships/slide" Target="/ppt/slides/slide3.xml" Id="Re5c9edf2f04240ee" /><Relationship Type="http://schemas.openxmlformats.org/officeDocument/2006/relationships/slide" Target="/ppt/slides/slide4.xml" Id="R9473baa04bd24059" /><Relationship Type="http://schemas.openxmlformats.org/officeDocument/2006/relationships/slide" Target="/ppt/slides/slide5.xml" Id="R6578d26546174067" /><Relationship Type="http://schemas.openxmlformats.org/officeDocument/2006/relationships/slide" Target="/ppt/slides/slide6.xml" Id="Re191a306eb834484" /><Relationship Type="http://schemas.openxmlformats.org/officeDocument/2006/relationships/slide" Target="/ppt/slides/slide7.xml" Id="R29537e3bafde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384ea831f45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a5d268c7d4718" /><Relationship Type="http://schemas.openxmlformats.org/officeDocument/2006/relationships/theme" Target="/ppt/slideMasters/theme/theme1.xml" Id="R1f94d06b966147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a5d268c7d47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c46156fc4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dec286be5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eab6462f2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f3191fb42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e3279ba524f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bb8939767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82320ef82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3 755 702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7 323 573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DOKK SMITH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DOKK SMITH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GABRIEL DOKK SMITH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Sørsletta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gabriel@dsmith.no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917 077 576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