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ec8d8eec7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4bafe3f3944334"/>
  </p:sldMasterIdLst>
  <p:sldIdLst>
    <p:sldId xmlns:r="http://schemas.openxmlformats.org/officeDocument/2006/relationships" id="256" r:id="R831661e8bf55417c"/>
    <p:sldId xmlns:r="http://schemas.openxmlformats.org/officeDocument/2006/relationships" id="257" r:id="R9041150d4b514b54"/>
    <p:sldId xmlns:r="http://schemas.openxmlformats.org/officeDocument/2006/relationships" id="258" r:id="Rf977c34b76bf4280"/>
    <p:sldId xmlns:r="http://schemas.openxmlformats.org/officeDocument/2006/relationships" id="259" r:id="Rc0b30f249154487a"/>
    <p:sldId xmlns:r="http://schemas.openxmlformats.org/officeDocument/2006/relationships" id="260" r:id="Rf3467874bac74116"/>
    <p:sldId xmlns:r="http://schemas.openxmlformats.org/officeDocument/2006/relationships" id="261" r:id="Rf573e7f085d74605"/>
    <p:sldId xmlns:r="http://schemas.openxmlformats.org/officeDocument/2006/relationships" id="262" r:id="Rf074e014a9e1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bafe3f3944334" /><Relationship Type="http://schemas.openxmlformats.org/officeDocument/2006/relationships/slide" Target="/ppt/slides/slide1.xml" Id="R831661e8bf55417c" /><Relationship Type="http://schemas.openxmlformats.org/officeDocument/2006/relationships/slide" Target="/ppt/slides/slide2.xml" Id="R9041150d4b514b54" /><Relationship Type="http://schemas.openxmlformats.org/officeDocument/2006/relationships/slide" Target="/ppt/slides/slide3.xml" Id="Rf977c34b76bf4280" /><Relationship Type="http://schemas.openxmlformats.org/officeDocument/2006/relationships/slide" Target="/ppt/slides/slide4.xml" Id="Rc0b30f249154487a" /><Relationship Type="http://schemas.openxmlformats.org/officeDocument/2006/relationships/slide" Target="/ppt/slides/slide5.xml" Id="Rf3467874bac74116" /><Relationship Type="http://schemas.openxmlformats.org/officeDocument/2006/relationships/slide" Target="/ppt/slides/slide6.xml" Id="Rf573e7f085d74605" /><Relationship Type="http://schemas.openxmlformats.org/officeDocument/2006/relationships/slide" Target="/ppt/slides/slide7.xml" Id="Rf074e014a9e1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fc1ef7c02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f512d636f494b" /><Relationship Type="http://schemas.openxmlformats.org/officeDocument/2006/relationships/theme" Target="/ppt/slideMasters/theme/theme1.xml" Id="Rf79a5058c9c4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f512d636f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454e2f5f2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d0d60164a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7bc4d09f141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c1e993d8646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c8424622841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fdf45e70a40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3949708bd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