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205dfa15f34b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cbd268f3d46cd"/>
  </p:sldMasterIdLst>
  <p:sldIdLst>
    <p:sldId xmlns:r="http://schemas.openxmlformats.org/officeDocument/2006/relationships" id="256" r:id="Rde0c8467e6c74c7a"/>
    <p:sldId xmlns:r="http://schemas.openxmlformats.org/officeDocument/2006/relationships" id="257" r:id="R5f0e58f2a10947dc"/>
    <p:sldId xmlns:r="http://schemas.openxmlformats.org/officeDocument/2006/relationships" id="258" r:id="R34659d02b6bd42fa"/>
    <p:sldId xmlns:r="http://schemas.openxmlformats.org/officeDocument/2006/relationships" id="259" r:id="R677743b11d0f4bf2"/>
    <p:sldId xmlns:r="http://schemas.openxmlformats.org/officeDocument/2006/relationships" id="260" r:id="R4386f837e99b4a13"/>
    <p:sldId xmlns:r="http://schemas.openxmlformats.org/officeDocument/2006/relationships" id="261" r:id="R31f94354efe349c3"/>
    <p:sldId xmlns:r="http://schemas.openxmlformats.org/officeDocument/2006/relationships" id="262" r:id="R6d021275c928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cbd268f3d46cd" /><Relationship Type="http://schemas.openxmlformats.org/officeDocument/2006/relationships/slide" Target="/ppt/slides/slide1.xml" Id="Rde0c8467e6c74c7a" /><Relationship Type="http://schemas.openxmlformats.org/officeDocument/2006/relationships/slide" Target="/ppt/slides/slide2.xml" Id="R5f0e58f2a10947dc" /><Relationship Type="http://schemas.openxmlformats.org/officeDocument/2006/relationships/slide" Target="/ppt/slides/slide3.xml" Id="R34659d02b6bd42fa" /><Relationship Type="http://schemas.openxmlformats.org/officeDocument/2006/relationships/slide" Target="/ppt/slides/slide4.xml" Id="R677743b11d0f4bf2" /><Relationship Type="http://schemas.openxmlformats.org/officeDocument/2006/relationships/slide" Target="/ppt/slides/slide5.xml" Id="R4386f837e99b4a13" /><Relationship Type="http://schemas.openxmlformats.org/officeDocument/2006/relationships/slide" Target="/ppt/slides/slide6.xml" Id="R31f94354efe349c3" /><Relationship Type="http://schemas.openxmlformats.org/officeDocument/2006/relationships/slide" Target="/ppt/slides/slide7.xml" Id="R6d021275c928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a3663a9d940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f890cd9ee4c9e" /><Relationship Type="http://schemas.openxmlformats.org/officeDocument/2006/relationships/theme" Target="/ppt/slideMasters/theme/theme1.xml" Id="R8665b08dc84b45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4f890cd9ee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e0007b43a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d7600994543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d535e527e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65e84bd83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856c0f60f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07046372b49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884721b7d41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11 043 757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FLAMINGO HOLDING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vartdal@vartdalplast.no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917 082 839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