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44da2d785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5c58feab144f9"/>
  </p:sldMasterIdLst>
  <p:sldIdLst>
    <p:sldId xmlns:r="http://schemas.openxmlformats.org/officeDocument/2006/relationships" id="256" r:id="R5e4a83a501434fd0"/>
    <p:sldId xmlns:r="http://schemas.openxmlformats.org/officeDocument/2006/relationships" id="257" r:id="R06df87973dff43b2"/>
    <p:sldId xmlns:r="http://schemas.openxmlformats.org/officeDocument/2006/relationships" id="258" r:id="R8d77bc739ac74c25"/>
    <p:sldId xmlns:r="http://schemas.openxmlformats.org/officeDocument/2006/relationships" id="259" r:id="Rb38b1eed5a5b46c9"/>
    <p:sldId xmlns:r="http://schemas.openxmlformats.org/officeDocument/2006/relationships" id="260" r:id="R689bc8bf4ebc4ce0"/>
    <p:sldId xmlns:r="http://schemas.openxmlformats.org/officeDocument/2006/relationships" id="261" r:id="Rc1306dabe1904458"/>
    <p:sldId xmlns:r="http://schemas.openxmlformats.org/officeDocument/2006/relationships" id="262" r:id="Rb9df0d6ed196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5c58feab144f9" /><Relationship Type="http://schemas.openxmlformats.org/officeDocument/2006/relationships/slide" Target="/ppt/slides/slide1.xml" Id="R5e4a83a501434fd0" /><Relationship Type="http://schemas.openxmlformats.org/officeDocument/2006/relationships/slide" Target="/ppt/slides/slide2.xml" Id="R06df87973dff43b2" /><Relationship Type="http://schemas.openxmlformats.org/officeDocument/2006/relationships/slide" Target="/ppt/slides/slide3.xml" Id="R8d77bc739ac74c25" /><Relationship Type="http://schemas.openxmlformats.org/officeDocument/2006/relationships/slide" Target="/ppt/slides/slide4.xml" Id="Rb38b1eed5a5b46c9" /><Relationship Type="http://schemas.openxmlformats.org/officeDocument/2006/relationships/slide" Target="/ppt/slides/slide5.xml" Id="R689bc8bf4ebc4ce0" /><Relationship Type="http://schemas.openxmlformats.org/officeDocument/2006/relationships/slide" Target="/ppt/slides/slide6.xml" Id="Rc1306dabe1904458" /><Relationship Type="http://schemas.openxmlformats.org/officeDocument/2006/relationships/slide" Target="/ppt/slides/slide7.xml" Id="Rb9df0d6ed196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1171d8729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df043922947f6" /><Relationship Type="http://schemas.openxmlformats.org/officeDocument/2006/relationships/theme" Target="/ppt/slideMasters/theme/theme1.xml" Id="Reabea7c06f98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df0439229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522915e5e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84bfb102d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0a0f573e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e799d3aa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e56047a6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c25af36b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a2ae1c600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RAPP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RAPP &amp; 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SYVERTSEN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