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16efb32d041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547359f9fb4e14"/>
  </p:sldMasterIdLst>
  <p:sldIdLst>
    <p:sldId xmlns:r="http://schemas.openxmlformats.org/officeDocument/2006/relationships" id="256" r:id="R523db0d9ddc44d32"/>
    <p:sldId xmlns:r="http://schemas.openxmlformats.org/officeDocument/2006/relationships" id="257" r:id="R0a7ae67117e34e30"/>
    <p:sldId xmlns:r="http://schemas.openxmlformats.org/officeDocument/2006/relationships" id="258" r:id="Rec3dd195283f46e0"/>
    <p:sldId xmlns:r="http://schemas.openxmlformats.org/officeDocument/2006/relationships" id="259" r:id="R41d0da3fbfe54227"/>
    <p:sldId xmlns:r="http://schemas.openxmlformats.org/officeDocument/2006/relationships" id="260" r:id="R9d834a53df4242a3"/>
    <p:sldId xmlns:r="http://schemas.openxmlformats.org/officeDocument/2006/relationships" id="261" r:id="R46b3a087c0a74451"/>
    <p:sldId xmlns:r="http://schemas.openxmlformats.org/officeDocument/2006/relationships" id="262" r:id="R6b84a64cb36c4f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47359f9fb4e14" /><Relationship Type="http://schemas.openxmlformats.org/officeDocument/2006/relationships/slide" Target="/ppt/slides/slide1.xml" Id="R523db0d9ddc44d32" /><Relationship Type="http://schemas.openxmlformats.org/officeDocument/2006/relationships/slide" Target="/ppt/slides/slide2.xml" Id="R0a7ae67117e34e30" /><Relationship Type="http://schemas.openxmlformats.org/officeDocument/2006/relationships/slide" Target="/ppt/slides/slide3.xml" Id="Rec3dd195283f46e0" /><Relationship Type="http://schemas.openxmlformats.org/officeDocument/2006/relationships/slide" Target="/ppt/slides/slide4.xml" Id="R41d0da3fbfe54227" /><Relationship Type="http://schemas.openxmlformats.org/officeDocument/2006/relationships/slide" Target="/ppt/slides/slide5.xml" Id="R9d834a53df4242a3" /><Relationship Type="http://schemas.openxmlformats.org/officeDocument/2006/relationships/slide" Target="/ppt/slides/slide6.xml" Id="R46b3a087c0a74451" /><Relationship Type="http://schemas.openxmlformats.org/officeDocument/2006/relationships/slide" Target="/ppt/slides/slide7.xml" Id="R6b84a64cb36c4f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bb8b66ed049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7c3973e3e4491" /><Relationship Type="http://schemas.openxmlformats.org/officeDocument/2006/relationships/theme" Target="/ppt/slideMasters/theme/theme1.xml" Id="R9e1209ea5d1b41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d7c3973e3e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c5e52d1c041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d656b0bca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3f520d6ea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b293ae971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421e98032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55f9cc60d47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6191c2f2149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3 549 296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48 121 266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50 745 194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GRO HAMMERÅS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TONY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CELINE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ERLEND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IRMELINN HAMMERÅS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6512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917 098 905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