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ddec3b629d42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97bb3b25e44baa"/>
  </p:sldMasterIdLst>
  <p:sldIdLst>
    <p:sldId xmlns:r="http://schemas.openxmlformats.org/officeDocument/2006/relationships" id="256" r:id="R3f46899a24464166"/>
    <p:sldId xmlns:r="http://schemas.openxmlformats.org/officeDocument/2006/relationships" id="257" r:id="R28cc262ce35f4ba1"/>
    <p:sldId xmlns:r="http://schemas.openxmlformats.org/officeDocument/2006/relationships" id="258" r:id="R30851acf9d444526"/>
    <p:sldId xmlns:r="http://schemas.openxmlformats.org/officeDocument/2006/relationships" id="259" r:id="R1aa920e065f143a9"/>
    <p:sldId xmlns:r="http://schemas.openxmlformats.org/officeDocument/2006/relationships" id="260" r:id="R32804d9f296b48c1"/>
    <p:sldId xmlns:r="http://schemas.openxmlformats.org/officeDocument/2006/relationships" id="261" r:id="R5e7de518ff8843be"/>
    <p:sldId xmlns:r="http://schemas.openxmlformats.org/officeDocument/2006/relationships" id="262" r:id="R213eb17ad23842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97bb3b25e44baa" /><Relationship Type="http://schemas.openxmlformats.org/officeDocument/2006/relationships/slide" Target="/ppt/slides/slide1.xml" Id="R3f46899a24464166" /><Relationship Type="http://schemas.openxmlformats.org/officeDocument/2006/relationships/slide" Target="/ppt/slides/slide2.xml" Id="R28cc262ce35f4ba1" /><Relationship Type="http://schemas.openxmlformats.org/officeDocument/2006/relationships/slide" Target="/ppt/slides/slide3.xml" Id="R30851acf9d444526" /><Relationship Type="http://schemas.openxmlformats.org/officeDocument/2006/relationships/slide" Target="/ppt/slides/slide4.xml" Id="R1aa920e065f143a9" /><Relationship Type="http://schemas.openxmlformats.org/officeDocument/2006/relationships/slide" Target="/ppt/slides/slide5.xml" Id="R32804d9f296b48c1" /><Relationship Type="http://schemas.openxmlformats.org/officeDocument/2006/relationships/slide" Target="/ppt/slides/slide6.xml" Id="R5e7de518ff8843be" /><Relationship Type="http://schemas.openxmlformats.org/officeDocument/2006/relationships/slide" Target="/ppt/slides/slide7.xml" Id="R213eb17ad23842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fb20ff87b45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7a08a40c747cd" /><Relationship Type="http://schemas.openxmlformats.org/officeDocument/2006/relationships/theme" Target="/ppt/slideMasters/theme/theme1.xml" Id="R303a226fd9314e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47a08a40c747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97b4da2774f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530d5f9c143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63ba8fb1544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adc8a73d045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2e315047d40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8b55e08f94a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230eb92dc4e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MEVIND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MEVIND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480 517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−301 544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6 971 053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21 201 329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21 316 824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HADDAL KNUT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Nøttveitvegen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917 127 239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MEVIND AS</a:t>
            </a:r>
          </a:p>
        </p:txBody>
      </p:sp>
    </p:spTree>
  </p:cSld>
  <p:clrMapOvr>
    <a:masterClrMapping xmlns:a="http://schemas.openxmlformats.org/drawingml/2006/main"/>
  </p:clrMapOvr>
</p:sld>
</file>