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3b4376705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e87f67ae049e5"/>
  </p:sldMasterIdLst>
  <p:sldIdLst>
    <p:sldId xmlns:r="http://schemas.openxmlformats.org/officeDocument/2006/relationships" id="256" r:id="Rff740eaa8ad44be7"/>
    <p:sldId xmlns:r="http://schemas.openxmlformats.org/officeDocument/2006/relationships" id="257" r:id="Rf541a2b6f77d4d76"/>
    <p:sldId xmlns:r="http://schemas.openxmlformats.org/officeDocument/2006/relationships" id="258" r:id="R20389fe5be1f45e0"/>
    <p:sldId xmlns:r="http://schemas.openxmlformats.org/officeDocument/2006/relationships" id="259" r:id="R33638162ab954279"/>
    <p:sldId xmlns:r="http://schemas.openxmlformats.org/officeDocument/2006/relationships" id="260" r:id="R39961bec699742d3"/>
    <p:sldId xmlns:r="http://schemas.openxmlformats.org/officeDocument/2006/relationships" id="261" r:id="R4516bdc28d8141c3"/>
    <p:sldId xmlns:r="http://schemas.openxmlformats.org/officeDocument/2006/relationships" id="262" r:id="Rbd3bb9ba01c8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e87f67ae049e5" /><Relationship Type="http://schemas.openxmlformats.org/officeDocument/2006/relationships/slide" Target="/ppt/slides/slide1.xml" Id="Rff740eaa8ad44be7" /><Relationship Type="http://schemas.openxmlformats.org/officeDocument/2006/relationships/slide" Target="/ppt/slides/slide2.xml" Id="Rf541a2b6f77d4d76" /><Relationship Type="http://schemas.openxmlformats.org/officeDocument/2006/relationships/slide" Target="/ppt/slides/slide3.xml" Id="R20389fe5be1f45e0" /><Relationship Type="http://schemas.openxmlformats.org/officeDocument/2006/relationships/slide" Target="/ppt/slides/slide4.xml" Id="R33638162ab954279" /><Relationship Type="http://schemas.openxmlformats.org/officeDocument/2006/relationships/slide" Target="/ppt/slides/slide5.xml" Id="R39961bec699742d3" /><Relationship Type="http://schemas.openxmlformats.org/officeDocument/2006/relationships/slide" Target="/ppt/slides/slide6.xml" Id="R4516bdc28d8141c3" /><Relationship Type="http://schemas.openxmlformats.org/officeDocument/2006/relationships/slide" Target="/ppt/slides/slide7.xml" Id="Rbd3bb9ba01c8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447b83afa42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0648782bd4f13" /><Relationship Type="http://schemas.openxmlformats.org/officeDocument/2006/relationships/theme" Target="/ppt/slideMasters/theme/theme1.xml" Id="R0896989f0e034b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0648782bd4f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c60d8851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04e7742849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ed02d2eb44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d7199df9a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64a40939f43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555a250ae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72a29b22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RETT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1 073 774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431 932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4 180 847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RYPDAL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TRYGGVASON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917 132 143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RETT REGNSKAP AS</a:t>
            </a:r>
          </a:p>
        </p:txBody>
      </p:sp>
    </p:spTree>
  </p:cSld>
  <p:clrMapOvr>
    <a:masterClrMapping xmlns:a="http://schemas.openxmlformats.org/drawingml/2006/main"/>
  </p:clrMapOvr>
</p:sld>
</file>