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7ba66b1b7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8bec016d74849"/>
  </p:sldMasterIdLst>
  <p:sldIdLst>
    <p:sldId xmlns:r="http://schemas.openxmlformats.org/officeDocument/2006/relationships" id="256" r:id="R4430e204b33945b5"/>
    <p:sldId xmlns:r="http://schemas.openxmlformats.org/officeDocument/2006/relationships" id="257" r:id="R7873cefeb0674eb0"/>
    <p:sldId xmlns:r="http://schemas.openxmlformats.org/officeDocument/2006/relationships" id="258" r:id="Rf82b794767e84d46"/>
    <p:sldId xmlns:r="http://schemas.openxmlformats.org/officeDocument/2006/relationships" id="259" r:id="R79f068f59dfa47fa"/>
    <p:sldId xmlns:r="http://schemas.openxmlformats.org/officeDocument/2006/relationships" id="260" r:id="R643b64aae08f4b7c"/>
    <p:sldId xmlns:r="http://schemas.openxmlformats.org/officeDocument/2006/relationships" id="261" r:id="R6098eeeff22b41a6"/>
    <p:sldId xmlns:r="http://schemas.openxmlformats.org/officeDocument/2006/relationships" id="262" r:id="R498d0df62d16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8bec016d74849" /><Relationship Type="http://schemas.openxmlformats.org/officeDocument/2006/relationships/slide" Target="/ppt/slides/slide1.xml" Id="R4430e204b33945b5" /><Relationship Type="http://schemas.openxmlformats.org/officeDocument/2006/relationships/slide" Target="/ppt/slides/slide2.xml" Id="R7873cefeb0674eb0" /><Relationship Type="http://schemas.openxmlformats.org/officeDocument/2006/relationships/slide" Target="/ppt/slides/slide3.xml" Id="Rf82b794767e84d46" /><Relationship Type="http://schemas.openxmlformats.org/officeDocument/2006/relationships/slide" Target="/ppt/slides/slide4.xml" Id="R79f068f59dfa47fa" /><Relationship Type="http://schemas.openxmlformats.org/officeDocument/2006/relationships/slide" Target="/ppt/slides/slide5.xml" Id="R643b64aae08f4b7c" /><Relationship Type="http://schemas.openxmlformats.org/officeDocument/2006/relationships/slide" Target="/ppt/slides/slide6.xml" Id="R6098eeeff22b41a6" /><Relationship Type="http://schemas.openxmlformats.org/officeDocument/2006/relationships/slide" Target="/ppt/slides/slide7.xml" Id="R498d0df62d16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d5693c8a5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46d699e54e44" /><Relationship Type="http://schemas.openxmlformats.org/officeDocument/2006/relationships/theme" Target="/ppt/slideMasters/theme/theme1.xml" Id="Rfc10586b5592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646d699e5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64c93145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c03dcd198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27cae03a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26e12177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b90c4740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8f70a29e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128e8ceb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LINE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post@wangenregnskap.no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917 142 076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