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3007473f4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681a18e534464"/>
  </p:sldMasterIdLst>
  <p:sldIdLst>
    <p:sldId xmlns:r="http://schemas.openxmlformats.org/officeDocument/2006/relationships" id="256" r:id="R7dc7e06235eb4d64"/>
    <p:sldId xmlns:r="http://schemas.openxmlformats.org/officeDocument/2006/relationships" id="257" r:id="R508b5fa2797a4523"/>
    <p:sldId xmlns:r="http://schemas.openxmlformats.org/officeDocument/2006/relationships" id="258" r:id="R8ba502eac5ab4ce4"/>
    <p:sldId xmlns:r="http://schemas.openxmlformats.org/officeDocument/2006/relationships" id="259" r:id="R5fa90e7565344025"/>
    <p:sldId xmlns:r="http://schemas.openxmlformats.org/officeDocument/2006/relationships" id="260" r:id="R4292b9892042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681a18e534464" /><Relationship Type="http://schemas.openxmlformats.org/officeDocument/2006/relationships/slide" Target="/ppt/slides/slide1.xml" Id="R7dc7e06235eb4d64" /><Relationship Type="http://schemas.openxmlformats.org/officeDocument/2006/relationships/slide" Target="/ppt/slides/slide2.xml" Id="R508b5fa2797a4523" /><Relationship Type="http://schemas.openxmlformats.org/officeDocument/2006/relationships/slide" Target="/ppt/slides/slide3.xml" Id="R8ba502eac5ab4ce4" /><Relationship Type="http://schemas.openxmlformats.org/officeDocument/2006/relationships/slide" Target="/ppt/slides/slide4.xml" Id="R5fa90e7565344025" /><Relationship Type="http://schemas.openxmlformats.org/officeDocument/2006/relationships/slide" Target="/ppt/slides/slide5.xml" Id="R4292b9892042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b67d9bc46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362d5f734d2f" /><Relationship Type="http://schemas.openxmlformats.org/officeDocument/2006/relationships/theme" Target="/ppt/slideMasters/theme/theme1.xml" Id="R868f098e1d20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c362d5f73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8cf163aa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13aee5439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675999d8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525cda75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ea67a209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 KOMMUNE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05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postmottak@holmestrand.kommune.no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