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623d4474954a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eabf4539c146bd"/>
  </p:sldMasterIdLst>
  <p:sldIdLst>
    <p:sldId xmlns:r="http://schemas.openxmlformats.org/officeDocument/2006/relationships" id="256" r:id="R0166eabeb02d40b6"/>
    <p:sldId xmlns:r="http://schemas.openxmlformats.org/officeDocument/2006/relationships" id="257" r:id="R456020c6c9004f69"/>
    <p:sldId xmlns:r="http://schemas.openxmlformats.org/officeDocument/2006/relationships" id="258" r:id="R511defcef0114465"/>
    <p:sldId xmlns:r="http://schemas.openxmlformats.org/officeDocument/2006/relationships" id="259" r:id="Rbf924f42278f48cb"/>
    <p:sldId xmlns:r="http://schemas.openxmlformats.org/officeDocument/2006/relationships" id="260" r:id="Rbdea9e66c6a244a3"/>
    <p:sldId xmlns:r="http://schemas.openxmlformats.org/officeDocument/2006/relationships" id="261" r:id="Red19489ecf7346b1"/>
    <p:sldId xmlns:r="http://schemas.openxmlformats.org/officeDocument/2006/relationships" id="262" r:id="R8d5a8f3c90dd46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eabf4539c146bd" /><Relationship Type="http://schemas.openxmlformats.org/officeDocument/2006/relationships/slide" Target="/ppt/slides/slide1.xml" Id="R0166eabeb02d40b6" /><Relationship Type="http://schemas.openxmlformats.org/officeDocument/2006/relationships/slide" Target="/ppt/slides/slide2.xml" Id="R456020c6c9004f69" /><Relationship Type="http://schemas.openxmlformats.org/officeDocument/2006/relationships/slide" Target="/ppt/slides/slide3.xml" Id="R511defcef0114465" /><Relationship Type="http://schemas.openxmlformats.org/officeDocument/2006/relationships/slide" Target="/ppt/slides/slide4.xml" Id="Rbf924f42278f48cb" /><Relationship Type="http://schemas.openxmlformats.org/officeDocument/2006/relationships/slide" Target="/ppt/slides/slide5.xml" Id="Rbdea9e66c6a244a3" /><Relationship Type="http://schemas.openxmlformats.org/officeDocument/2006/relationships/slide" Target="/ppt/slides/slide6.xml" Id="Red19489ecf7346b1" /><Relationship Type="http://schemas.openxmlformats.org/officeDocument/2006/relationships/slide" Target="/ppt/slides/slide7.xml" Id="R8d5a8f3c90dd46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b712a8bf774c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ab39969d64014" /><Relationship Type="http://schemas.openxmlformats.org/officeDocument/2006/relationships/theme" Target="/ppt/slideMasters/theme/theme1.xml" Id="Rd6b5bbde67344a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4ab39969d640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04ce7860e48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e5fa13d7846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cfe797a9948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1dda3d33c46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a17368e1747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6cdf2091845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448c73d984a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KAVMA INVEST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KAVMA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KAVMA INVEST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KAVMA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KAVMA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KAVMA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5 210 815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5 230 815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KAVMA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ODDEN BRENNE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BRENNE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KAVMA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Asakgata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2004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45 25 85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caroline.brenne@gmail.com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917 197 105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KAVMA INVEST</a:t>
            </a:r>
          </a:p>
        </p:txBody>
      </p:sp>
    </p:spTree>
  </p:cSld>
  <p:clrMapOvr>
    <a:masterClrMapping xmlns:a="http://schemas.openxmlformats.org/drawingml/2006/main"/>
  </p:clrMapOvr>
</p:sld>
</file>