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fb8235f6e842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a7e298c69a47ae"/>
  </p:sldMasterIdLst>
  <p:sldIdLst>
    <p:sldId xmlns:r="http://schemas.openxmlformats.org/officeDocument/2006/relationships" id="256" r:id="R034ab497a4434fc6"/>
    <p:sldId xmlns:r="http://schemas.openxmlformats.org/officeDocument/2006/relationships" id="257" r:id="R6e3b22a25f9e4cab"/>
    <p:sldId xmlns:r="http://schemas.openxmlformats.org/officeDocument/2006/relationships" id="258" r:id="R642034080cb74e27"/>
    <p:sldId xmlns:r="http://schemas.openxmlformats.org/officeDocument/2006/relationships" id="259" r:id="Ra8563ae2c146440c"/>
    <p:sldId xmlns:r="http://schemas.openxmlformats.org/officeDocument/2006/relationships" id="260" r:id="R8a99ff857d034ab8"/>
    <p:sldId xmlns:r="http://schemas.openxmlformats.org/officeDocument/2006/relationships" id="261" r:id="R3b407675e6d24ddd"/>
    <p:sldId xmlns:r="http://schemas.openxmlformats.org/officeDocument/2006/relationships" id="262" r:id="Re6eb7b3e111b46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a7e298c69a47ae" /><Relationship Type="http://schemas.openxmlformats.org/officeDocument/2006/relationships/slide" Target="/ppt/slides/slide1.xml" Id="R034ab497a4434fc6" /><Relationship Type="http://schemas.openxmlformats.org/officeDocument/2006/relationships/slide" Target="/ppt/slides/slide2.xml" Id="R6e3b22a25f9e4cab" /><Relationship Type="http://schemas.openxmlformats.org/officeDocument/2006/relationships/slide" Target="/ppt/slides/slide3.xml" Id="R642034080cb74e27" /><Relationship Type="http://schemas.openxmlformats.org/officeDocument/2006/relationships/slide" Target="/ppt/slides/slide4.xml" Id="Ra8563ae2c146440c" /><Relationship Type="http://schemas.openxmlformats.org/officeDocument/2006/relationships/slide" Target="/ppt/slides/slide5.xml" Id="R8a99ff857d034ab8" /><Relationship Type="http://schemas.openxmlformats.org/officeDocument/2006/relationships/slide" Target="/ppt/slides/slide6.xml" Id="R3b407675e6d24ddd" /><Relationship Type="http://schemas.openxmlformats.org/officeDocument/2006/relationships/slide" Target="/ppt/slides/slide7.xml" Id="Re6eb7b3e111b46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2ec3060bdb4d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5b46106e94d29" /><Relationship Type="http://schemas.openxmlformats.org/officeDocument/2006/relationships/theme" Target="/ppt/slideMasters/theme/theme1.xml" Id="Rbd7a5f35d7ed4e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45b46106e94d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d2251df3c44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3caaa4fa744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09743b2a14e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c06e3c0a147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4e68d8df946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09399c85540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ff725bad745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INNOFI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INNOFI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562 413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1 016 060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TAKALA JARI TERO KALEVI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TAKALA MARI KRISTINE VATN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Hoemsvegen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7019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917 199 043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