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a2c2d5282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42e0c64ae49d6"/>
  </p:sldMasterIdLst>
  <p:sldIdLst>
    <p:sldId xmlns:r="http://schemas.openxmlformats.org/officeDocument/2006/relationships" id="256" r:id="R1a399fd2944145c1"/>
    <p:sldId xmlns:r="http://schemas.openxmlformats.org/officeDocument/2006/relationships" id="257" r:id="R6d6b8dff04744532"/>
    <p:sldId xmlns:r="http://schemas.openxmlformats.org/officeDocument/2006/relationships" id="258" r:id="R6e807431a8ca485c"/>
    <p:sldId xmlns:r="http://schemas.openxmlformats.org/officeDocument/2006/relationships" id="259" r:id="R8f807957d4ff4920"/>
    <p:sldId xmlns:r="http://schemas.openxmlformats.org/officeDocument/2006/relationships" id="260" r:id="R1ec25f607f324e43"/>
    <p:sldId xmlns:r="http://schemas.openxmlformats.org/officeDocument/2006/relationships" id="261" r:id="Rcbc11829ecf64120"/>
    <p:sldId xmlns:r="http://schemas.openxmlformats.org/officeDocument/2006/relationships" id="262" r:id="R2d3892586f7d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42e0c64ae49d6" /><Relationship Type="http://schemas.openxmlformats.org/officeDocument/2006/relationships/slide" Target="/ppt/slides/slide1.xml" Id="R1a399fd2944145c1" /><Relationship Type="http://schemas.openxmlformats.org/officeDocument/2006/relationships/slide" Target="/ppt/slides/slide2.xml" Id="R6d6b8dff04744532" /><Relationship Type="http://schemas.openxmlformats.org/officeDocument/2006/relationships/slide" Target="/ppt/slides/slide3.xml" Id="R6e807431a8ca485c" /><Relationship Type="http://schemas.openxmlformats.org/officeDocument/2006/relationships/slide" Target="/ppt/slides/slide4.xml" Id="R8f807957d4ff4920" /><Relationship Type="http://schemas.openxmlformats.org/officeDocument/2006/relationships/slide" Target="/ppt/slides/slide5.xml" Id="R1ec25f607f324e43" /><Relationship Type="http://schemas.openxmlformats.org/officeDocument/2006/relationships/slide" Target="/ppt/slides/slide6.xml" Id="Rcbc11829ecf64120" /><Relationship Type="http://schemas.openxmlformats.org/officeDocument/2006/relationships/slide" Target="/ppt/slides/slide7.xml" Id="R2d3892586f7d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c4f2041c7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9a6d4a344682" /><Relationship Type="http://schemas.openxmlformats.org/officeDocument/2006/relationships/theme" Target="/ppt/slideMasters/theme/theme1.xml" Id="Ra361a431b386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09a6d4a34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f6963775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ef19b5d4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4a3d21a0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a0b3bd31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155fb81d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8b187511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e70d01c30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KRAFT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2 220 770 000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5 635 300 000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