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eb5dbffe1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a736af7644371"/>
  </p:sldMasterIdLst>
  <p:sldIdLst>
    <p:sldId xmlns:r="http://schemas.openxmlformats.org/officeDocument/2006/relationships" id="256" r:id="R8deb2df9cb6a45e2"/>
    <p:sldId xmlns:r="http://schemas.openxmlformats.org/officeDocument/2006/relationships" id="257" r:id="R234c89d676644742"/>
    <p:sldId xmlns:r="http://schemas.openxmlformats.org/officeDocument/2006/relationships" id="258" r:id="R6267e2e149bc46a4"/>
    <p:sldId xmlns:r="http://schemas.openxmlformats.org/officeDocument/2006/relationships" id="259" r:id="R6dfe440365c94f32"/>
    <p:sldId xmlns:r="http://schemas.openxmlformats.org/officeDocument/2006/relationships" id="260" r:id="Re0515927bb95460f"/>
    <p:sldId xmlns:r="http://schemas.openxmlformats.org/officeDocument/2006/relationships" id="261" r:id="R41c33e5fd7b24c7f"/>
    <p:sldId xmlns:r="http://schemas.openxmlformats.org/officeDocument/2006/relationships" id="262" r:id="Rd3cefb2c63ed47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a736af7644371" /><Relationship Type="http://schemas.openxmlformats.org/officeDocument/2006/relationships/slide" Target="/ppt/slides/slide1.xml" Id="R8deb2df9cb6a45e2" /><Relationship Type="http://schemas.openxmlformats.org/officeDocument/2006/relationships/slide" Target="/ppt/slides/slide2.xml" Id="R234c89d676644742" /><Relationship Type="http://schemas.openxmlformats.org/officeDocument/2006/relationships/slide" Target="/ppt/slides/slide3.xml" Id="R6267e2e149bc46a4" /><Relationship Type="http://schemas.openxmlformats.org/officeDocument/2006/relationships/slide" Target="/ppt/slides/slide4.xml" Id="R6dfe440365c94f32" /><Relationship Type="http://schemas.openxmlformats.org/officeDocument/2006/relationships/slide" Target="/ppt/slides/slide5.xml" Id="Re0515927bb95460f" /><Relationship Type="http://schemas.openxmlformats.org/officeDocument/2006/relationships/slide" Target="/ppt/slides/slide6.xml" Id="R41c33e5fd7b24c7f" /><Relationship Type="http://schemas.openxmlformats.org/officeDocument/2006/relationships/slide" Target="/ppt/slides/slide7.xml" Id="Rd3cefb2c63ed47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51203da7d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09887bddc4bcc" /><Relationship Type="http://schemas.openxmlformats.org/officeDocument/2006/relationships/theme" Target="/ppt/slideMasters/theme/theme1.xml" Id="Rc0e77794f93a4c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409887bddc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91c496bd7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f7c54bfd0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3abc4a33a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83e1af37a45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f22ca1c1f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3f37d609540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a94cc1025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ORION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ORION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1 041 854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3 519 478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LILL JOHANNESEN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JOHANNESEN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JOHANNESEN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BRATSBERG JOHANNESEN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JOHANNESEN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Kiserødveien 67J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917 209 820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REVISJON AS</a:t>
            </a:r>
          </a:p>
        </p:txBody>
      </p:sp>
    </p:spTree>
  </p:cSld>
  <p:clrMapOvr>
    <a:masterClrMapping xmlns:a="http://schemas.openxmlformats.org/drawingml/2006/main"/>
  </p:clrMapOvr>
</p:sld>
</file>