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75c3d528fa4c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47e7a8a7284808"/>
  </p:sldMasterIdLst>
  <p:sldIdLst>
    <p:sldId xmlns:r="http://schemas.openxmlformats.org/officeDocument/2006/relationships" id="256" r:id="Rf9e6d28aab694ea1"/>
    <p:sldId xmlns:r="http://schemas.openxmlformats.org/officeDocument/2006/relationships" id="257" r:id="R4c05c8393f2d40df"/>
    <p:sldId xmlns:r="http://schemas.openxmlformats.org/officeDocument/2006/relationships" id="258" r:id="R42db13c757594521"/>
    <p:sldId xmlns:r="http://schemas.openxmlformats.org/officeDocument/2006/relationships" id="259" r:id="R23ca68371f8c40a7"/>
    <p:sldId xmlns:r="http://schemas.openxmlformats.org/officeDocument/2006/relationships" id="260" r:id="Rb065e4a1c79b47e2"/>
    <p:sldId xmlns:r="http://schemas.openxmlformats.org/officeDocument/2006/relationships" id="261" r:id="Re8d42fd1ea6340ac"/>
    <p:sldId xmlns:r="http://schemas.openxmlformats.org/officeDocument/2006/relationships" id="262" r:id="Rd689009bcf554c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7e7a8a7284808" /><Relationship Type="http://schemas.openxmlformats.org/officeDocument/2006/relationships/slide" Target="/ppt/slides/slide1.xml" Id="Rf9e6d28aab694ea1" /><Relationship Type="http://schemas.openxmlformats.org/officeDocument/2006/relationships/slide" Target="/ppt/slides/slide2.xml" Id="R4c05c8393f2d40df" /><Relationship Type="http://schemas.openxmlformats.org/officeDocument/2006/relationships/slide" Target="/ppt/slides/slide3.xml" Id="R42db13c757594521" /><Relationship Type="http://schemas.openxmlformats.org/officeDocument/2006/relationships/slide" Target="/ppt/slides/slide4.xml" Id="R23ca68371f8c40a7" /><Relationship Type="http://schemas.openxmlformats.org/officeDocument/2006/relationships/slide" Target="/ppt/slides/slide5.xml" Id="Rb065e4a1c79b47e2" /><Relationship Type="http://schemas.openxmlformats.org/officeDocument/2006/relationships/slide" Target="/ppt/slides/slide6.xml" Id="Re8d42fd1ea6340ac" /><Relationship Type="http://schemas.openxmlformats.org/officeDocument/2006/relationships/slide" Target="/ppt/slides/slide7.xml" Id="Rd689009bcf554c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439c25a12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0555c5b2c493f" /><Relationship Type="http://schemas.openxmlformats.org/officeDocument/2006/relationships/theme" Target="/ppt/slideMasters/theme/theme1.xml" Id="Rda11cdce88604d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c0555c5b2c49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b9d1db2ec46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d74cc0eeb47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81e192af542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76808513848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b4409c9fd48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75dba257b49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137765af743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NENSETER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NENSETER HOLDING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521 073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321 846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11 548 187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5 268 418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5 283 257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GEIR NENSETER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Skipperbakken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917 256 330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NENSETER HOLDING AS</a:t>
            </a:r>
          </a:p>
        </p:txBody>
      </p:sp>
    </p:spTree>
  </p:cSld>
  <p:clrMapOvr>
    <a:masterClrMapping xmlns:a="http://schemas.openxmlformats.org/drawingml/2006/main"/>
  </p:clrMapOvr>
</p:sld>
</file>