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adcc27883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f006a82674c0e"/>
  </p:sldMasterIdLst>
  <p:sldIdLst>
    <p:sldId xmlns:r="http://schemas.openxmlformats.org/officeDocument/2006/relationships" id="256" r:id="Rfabe1205f0c144a2"/>
    <p:sldId xmlns:r="http://schemas.openxmlformats.org/officeDocument/2006/relationships" id="257" r:id="R78a9762372b642cd"/>
    <p:sldId xmlns:r="http://schemas.openxmlformats.org/officeDocument/2006/relationships" id="258" r:id="R95a639d78b6e4340"/>
    <p:sldId xmlns:r="http://schemas.openxmlformats.org/officeDocument/2006/relationships" id="259" r:id="R129e39b23a544fc8"/>
    <p:sldId xmlns:r="http://schemas.openxmlformats.org/officeDocument/2006/relationships" id="260" r:id="R0053a032ee1943bd"/>
    <p:sldId xmlns:r="http://schemas.openxmlformats.org/officeDocument/2006/relationships" id="261" r:id="R9764c72edad9403a"/>
    <p:sldId xmlns:r="http://schemas.openxmlformats.org/officeDocument/2006/relationships" id="262" r:id="Rf38e7f51953b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f006a82674c0e" /><Relationship Type="http://schemas.openxmlformats.org/officeDocument/2006/relationships/slide" Target="/ppt/slides/slide1.xml" Id="Rfabe1205f0c144a2" /><Relationship Type="http://schemas.openxmlformats.org/officeDocument/2006/relationships/slide" Target="/ppt/slides/slide2.xml" Id="R78a9762372b642cd" /><Relationship Type="http://schemas.openxmlformats.org/officeDocument/2006/relationships/slide" Target="/ppt/slides/slide3.xml" Id="R95a639d78b6e4340" /><Relationship Type="http://schemas.openxmlformats.org/officeDocument/2006/relationships/slide" Target="/ppt/slides/slide4.xml" Id="R129e39b23a544fc8" /><Relationship Type="http://schemas.openxmlformats.org/officeDocument/2006/relationships/slide" Target="/ppt/slides/slide5.xml" Id="R0053a032ee1943bd" /><Relationship Type="http://schemas.openxmlformats.org/officeDocument/2006/relationships/slide" Target="/ppt/slides/slide6.xml" Id="R9764c72edad9403a" /><Relationship Type="http://schemas.openxmlformats.org/officeDocument/2006/relationships/slide" Target="/ppt/slides/slide7.xml" Id="Rf38e7f51953b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d9eda69ea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58ad054a4d5d" /><Relationship Type="http://schemas.openxmlformats.org/officeDocument/2006/relationships/theme" Target="/ppt/slideMasters/theme/theme1.xml" Id="R61f9bb2d7414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458ad054a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3b7825eb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299578d5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31a2575e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01d4ec5b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3987a7b8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c83782ac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3df4715c8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