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3dba9f073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ad1d59dfd40a8"/>
  </p:sldMasterIdLst>
  <p:sldIdLst>
    <p:sldId xmlns:r="http://schemas.openxmlformats.org/officeDocument/2006/relationships" id="256" r:id="Rcd28e42897a54dac"/>
    <p:sldId xmlns:r="http://schemas.openxmlformats.org/officeDocument/2006/relationships" id="257" r:id="R41c3de0894354012"/>
    <p:sldId xmlns:r="http://schemas.openxmlformats.org/officeDocument/2006/relationships" id="258" r:id="R1013c2f9ae264f46"/>
    <p:sldId xmlns:r="http://schemas.openxmlformats.org/officeDocument/2006/relationships" id="259" r:id="R0b9b1f598ddd486e"/>
    <p:sldId xmlns:r="http://schemas.openxmlformats.org/officeDocument/2006/relationships" id="260" r:id="R67660ea82c8e4e66"/>
    <p:sldId xmlns:r="http://schemas.openxmlformats.org/officeDocument/2006/relationships" id="261" r:id="Re18d5f197f8f4e87"/>
    <p:sldId xmlns:r="http://schemas.openxmlformats.org/officeDocument/2006/relationships" id="262" r:id="R79f7877c63a6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ad1d59dfd40a8" /><Relationship Type="http://schemas.openxmlformats.org/officeDocument/2006/relationships/slide" Target="/ppt/slides/slide1.xml" Id="Rcd28e42897a54dac" /><Relationship Type="http://schemas.openxmlformats.org/officeDocument/2006/relationships/slide" Target="/ppt/slides/slide2.xml" Id="R41c3de0894354012" /><Relationship Type="http://schemas.openxmlformats.org/officeDocument/2006/relationships/slide" Target="/ppt/slides/slide3.xml" Id="R1013c2f9ae264f46" /><Relationship Type="http://schemas.openxmlformats.org/officeDocument/2006/relationships/slide" Target="/ppt/slides/slide4.xml" Id="R0b9b1f598ddd486e" /><Relationship Type="http://schemas.openxmlformats.org/officeDocument/2006/relationships/slide" Target="/ppt/slides/slide5.xml" Id="R67660ea82c8e4e66" /><Relationship Type="http://schemas.openxmlformats.org/officeDocument/2006/relationships/slide" Target="/ppt/slides/slide6.xml" Id="Re18d5f197f8f4e87" /><Relationship Type="http://schemas.openxmlformats.org/officeDocument/2006/relationships/slide" Target="/ppt/slides/slide7.xml" Id="R79f7877c63a6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b48f40cf3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8871cbfc4c37" /><Relationship Type="http://schemas.openxmlformats.org/officeDocument/2006/relationships/theme" Target="/ppt/slideMasters/theme/theme1.xml" Id="Raf0c7e80208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38871cbfc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ddf1081a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3e005761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e49c7acd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a5d1fb0a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5d85da0b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9399e892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5bb3e604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