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a8c0b75484b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1f79e519904b8d"/>
  </p:sldMasterIdLst>
  <p:sldIdLst>
    <p:sldId xmlns:r="http://schemas.openxmlformats.org/officeDocument/2006/relationships" id="256" r:id="Rc1d18ef3514b4395"/>
    <p:sldId xmlns:r="http://schemas.openxmlformats.org/officeDocument/2006/relationships" id="257" r:id="R97aed18d6aed44c4"/>
    <p:sldId xmlns:r="http://schemas.openxmlformats.org/officeDocument/2006/relationships" id="258" r:id="R39d0d396e5544bba"/>
    <p:sldId xmlns:r="http://schemas.openxmlformats.org/officeDocument/2006/relationships" id="259" r:id="R4df35bd43a5c4129"/>
    <p:sldId xmlns:r="http://schemas.openxmlformats.org/officeDocument/2006/relationships" id="260" r:id="Rcfc7ec9fa4894a4e"/>
    <p:sldId xmlns:r="http://schemas.openxmlformats.org/officeDocument/2006/relationships" id="261" r:id="R378cca2e5f814f38"/>
    <p:sldId xmlns:r="http://schemas.openxmlformats.org/officeDocument/2006/relationships" id="262" r:id="R2b6ab723fd7f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f79e519904b8d" /><Relationship Type="http://schemas.openxmlformats.org/officeDocument/2006/relationships/slide" Target="/ppt/slides/slide1.xml" Id="Rc1d18ef3514b4395" /><Relationship Type="http://schemas.openxmlformats.org/officeDocument/2006/relationships/slide" Target="/ppt/slides/slide2.xml" Id="R97aed18d6aed44c4" /><Relationship Type="http://schemas.openxmlformats.org/officeDocument/2006/relationships/slide" Target="/ppt/slides/slide3.xml" Id="R39d0d396e5544bba" /><Relationship Type="http://schemas.openxmlformats.org/officeDocument/2006/relationships/slide" Target="/ppt/slides/slide4.xml" Id="R4df35bd43a5c4129" /><Relationship Type="http://schemas.openxmlformats.org/officeDocument/2006/relationships/slide" Target="/ppt/slides/slide5.xml" Id="Rcfc7ec9fa4894a4e" /><Relationship Type="http://schemas.openxmlformats.org/officeDocument/2006/relationships/slide" Target="/ppt/slides/slide6.xml" Id="R378cca2e5f814f38" /><Relationship Type="http://schemas.openxmlformats.org/officeDocument/2006/relationships/slide" Target="/ppt/slides/slide7.xml" Id="R2b6ab723fd7f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65d546c5a41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c6184f538457d" /><Relationship Type="http://schemas.openxmlformats.org/officeDocument/2006/relationships/theme" Target="/ppt/slideMasters/theme/theme1.xml" Id="Rd61422b555af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c6184f538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f3a60a70a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99612d494c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49a2e71ed45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cae8859b43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2403218d44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ef7603484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29c0916514d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