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2dd1dedce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a47f11e344e74"/>
  </p:sldMasterIdLst>
  <p:sldIdLst>
    <p:sldId xmlns:r="http://schemas.openxmlformats.org/officeDocument/2006/relationships" id="256" r:id="R29f228c3bb354607"/>
    <p:sldId xmlns:r="http://schemas.openxmlformats.org/officeDocument/2006/relationships" id="257" r:id="R92fac73815134670"/>
    <p:sldId xmlns:r="http://schemas.openxmlformats.org/officeDocument/2006/relationships" id="258" r:id="Rd37b3c394df04671"/>
    <p:sldId xmlns:r="http://schemas.openxmlformats.org/officeDocument/2006/relationships" id="259" r:id="R7a8612114d7f48a0"/>
    <p:sldId xmlns:r="http://schemas.openxmlformats.org/officeDocument/2006/relationships" id="260" r:id="Rd75b23add94d4184"/>
    <p:sldId xmlns:r="http://schemas.openxmlformats.org/officeDocument/2006/relationships" id="261" r:id="R9cdba4147ca94f6a"/>
    <p:sldId xmlns:r="http://schemas.openxmlformats.org/officeDocument/2006/relationships" id="262" r:id="R37455006ee23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a47f11e344e74" /><Relationship Type="http://schemas.openxmlformats.org/officeDocument/2006/relationships/slide" Target="/ppt/slides/slide1.xml" Id="R29f228c3bb354607" /><Relationship Type="http://schemas.openxmlformats.org/officeDocument/2006/relationships/slide" Target="/ppt/slides/slide2.xml" Id="R92fac73815134670" /><Relationship Type="http://schemas.openxmlformats.org/officeDocument/2006/relationships/slide" Target="/ppt/slides/slide3.xml" Id="Rd37b3c394df04671" /><Relationship Type="http://schemas.openxmlformats.org/officeDocument/2006/relationships/slide" Target="/ppt/slides/slide4.xml" Id="R7a8612114d7f48a0" /><Relationship Type="http://schemas.openxmlformats.org/officeDocument/2006/relationships/slide" Target="/ppt/slides/slide5.xml" Id="Rd75b23add94d4184" /><Relationship Type="http://schemas.openxmlformats.org/officeDocument/2006/relationships/slide" Target="/ppt/slides/slide6.xml" Id="R9cdba4147ca94f6a" /><Relationship Type="http://schemas.openxmlformats.org/officeDocument/2006/relationships/slide" Target="/ppt/slides/slide7.xml" Id="R37455006ee23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5429f9429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8f0928c484188" /><Relationship Type="http://schemas.openxmlformats.org/officeDocument/2006/relationships/theme" Target="/ppt/slideMasters/theme/theme1.xml" Id="R067378561955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8f0928c48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4841e00a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34f947e3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7dd3f166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07ae4a0e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a6e5c86c6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f8ea3904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aa263b9d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WESTMOOR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176 649 952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183 854 466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FØRRE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