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65429e3b8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85294091349e3"/>
  </p:sldMasterIdLst>
  <p:sldIdLst>
    <p:sldId xmlns:r="http://schemas.openxmlformats.org/officeDocument/2006/relationships" id="256" r:id="Re6e5ca359f7a4b41"/>
    <p:sldId xmlns:r="http://schemas.openxmlformats.org/officeDocument/2006/relationships" id="257" r:id="R24d8928b87fa421e"/>
    <p:sldId xmlns:r="http://schemas.openxmlformats.org/officeDocument/2006/relationships" id="258" r:id="R148d36bb96574313"/>
    <p:sldId xmlns:r="http://schemas.openxmlformats.org/officeDocument/2006/relationships" id="259" r:id="R4f306b1cbe804215"/>
    <p:sldId xmlns:r="http://schemas.openxmlformats.org/officeDocument/2006/relationships" id="260" r:id="R9f45d4e452ec4aa5"/>
    <p:sldId xmlns:r="http://schemas.openxmlformats.org/officeDocument/2006/relationships" id="261" r:id="Rcec2c558e2f24897"/>
    <p:sldId xmlns:r="http://schemas.openxmlformats.org/officeDocument/2006/relationships" id="262" r:id="R7c9d1b0b73b6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85294091349e3" /><Relationship Type="http://schemas.openxmlformats.org/officeDocument/2006/relationships/slide" Target="/ppt/slides/slide1.xml" Id="Re6e5ca359f7a4b41" /><Relationship Type="http://schemas.openxmlformats.org/officeDocument/2006/relationships/slide" Target="/ppt/slides/slide2.xml" Id="R24d8928b87fa421e" /><Relationship Type="http://schemas.openxmlformats.org/officeDocument/2006/relationships/slide" Target="/ppt/slides/slide3.xml" Id="R148d36bb96574313" /><Relationship Type="http://schemas.openxmlformats.org/officeDocument/2006/relationships/slide" Target="/ppt/slides/slide4.xml" Id="R4f306b1cbe804215" /><Relationship Type="http://schemas.openxmlformats.org/officeDocument/2006/relationships/slide" Target="/ppt/slides/slide5.xml" Id="R9f45d4e452ec4aa5" /><Relationship Type="http://schemas.openxmlformats.org/officeDocument/2006/relationships/slide" Target="/ppt/slides/slide6.xml" Id="Rcec2c558e2f24897" /><Relationship Type="http://schemas.openxmlformats.org/officeDocument/2006/relationships/slide" Target="/ppt/slides/slide7.xml" Id="R7c9d1b0b73b6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04496243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3a13855a4e85" /><Relationship Type="http://schemas.openxmlformats.org/officeDocument/2006/relationships/theme" Target="/ppt/slideMasters/theme/theme1.xml" Id="R861631767450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53a13855a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d8aa1a52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6334403cd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5c3ef1d4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14684b58b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45a6b5077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75c18cf9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6ce1c61f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BAADE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