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43115a153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908cb8d8f4954"/>
  </p:sldMasterIdLst>
  <p:sldIdLst>
    <p:sldId xmlns:r="http://schemas.openxmlformats.org/officeDocument/2006/relationships" id="256" r:id="Rdd476d1580ce469d"/>
    <p:sldId xmlns:r="http://schemas.openxmlformats.org/officeDocument/2006/relationships" id="257" r:id="Rba508bec427b49c2"/>
    <p:sldId xmlns:r="http://schemas.openxmlformats.org/officeDocument/2006/relationships" id="258" r:id="R5aac4af0482946ff"/>
    <p:sldId xmlns:r="http://schemas.openxmlformats.org/officeDocument/2006/relationships" id="259" r:id="Rdd9ea9b1c9c84185"/>
    <p:sldId xmlns:r="http://schemas.openxmlformats.org/officeDocument/2006/relationships" id="260" r:id="R1abb829e513f4be3"/>
    <p:sldId xmlns:r="http://schemas.openxmlformats.org/officeDocument/2006/relationships" id="261" r:id="R516b10e8859845e5"/>
    <p:sldId xmlns:r="http://schemas.openxmlformats.org/officeDocument/2006/relationships" id="262" r:id="Rf282a5dd4d55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908cb8d8f4954" /><Relationship Type="http://schemas.openxmlformats.org/officeDocument/2006/relationships/slide" Target="/ppt/slides/slide1.xml" Id="Rdd476d1580ce469d" /><Relationship Type="http://schemas.openxmlformats.org/officeDocument/2006/relationships/slide" Target="/ppt/slides/slide2.xml" Id="Rba508bec427b49c2" /><Relationship Type="http://schemas.openxmlformats.org/officeDocument/2006/relationships/slide" Target="/ppt/slides/slide3.xml" Id="R5aac4af0482946ff" /><Relationship Type="http://schemas.openxmlformats.org/officeDocument/2006/relationships/slide" Target="/ppt/slides/slide4.xml" Id="Rdd9ea9b1c9c84185" /><Relationship Type="http://schemas.openxmlformats.org/officeDocument/2006/relationships/slide" Target="/ppt/slides/slide5.xml" Id="R1abb829e513f4be3" /><Relationship Type="http://schemas.openxmlformats.org/officeDocument/2006/relationships/slide" Target="/ppt/slides/slide6.xml" Id="R516b10e8859845e5" /><Relationship Type="http://schemas.openxmlformats.org/officeDocument/2006/relationships/slide" Target="/ppt/slides/slide7.xml" Id="Rf282a5dd4d55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e75ec4e23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df5c0e474b4d" /><Relationship Type="http://schemas.openxmlformats.org/officeDocument/2006/relationships/theme" Target="/ppt/slideMasters/theme/theme1.xml" Id="R12df69271787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3df5c0e47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a01bb993a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deda839d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8c721ab47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926fc15c341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0ef4d4fe0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f05199ee8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681f5d156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35 003 567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37 227 175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CORFIELD AAKRE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917 370 591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